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trictFirstAndLastChars="0" saveSubsetFonts="1" autoCompressPictures="0">
  <p:sldMasterIdLst>
    <p:sldMasterId id="2147483664" r:id="rId1"/>
    <p:sldMasterId id="2147484084" r:id="rId2"/>
  </p:sldMasterIdLst>
  <p:notesMasterIdLst>
    <p:notesMasterId r:id="rId67"/>
  </p:notesMasterIdLst>
  <p:handoutMasterIdLst>
    <p:handoutMasterId r:id="rId68"/>
  </p:handoutMasterIdLst>
  <p:sldIdLst>
    <p:sldId id="399" r:id="rId3"/>
    <p:sldId id="400" r:id="rId4"/>
    <p:sldId id="332" r:id="rId5"/>
    <p:sldId id="333" r:id="rId6"/>
    <p:sldId id="334" r:id="rId7"/>
    <p:sldId id="377" r:id="rId8"/>
    <p:sldId id="335" r:id="rId9"/>
    <p:sldId id="336" r:id="rId10"/>
    <p:sldId id="337" r:id="rId11"/>
    <p:sldId id="338" r:id="rId12"/>
    <p:sldId id="374" r:id="rId13"/>
    <p:sldId id="378" r:id="rId14"/>
    <p:sldId id="340" r:id="rId15"/>
    <p:sldId id="379" r:id="rId16"/>
    <p:sldId id="341" r:id="rId17"/>
    <p:sldId id="380" r:id="rId18"/>
    <p:sldId id="342" r:id="rId19"/>
    <p:sldId id="343" r:id="rId20"/>
    <p:sldId id="344" r:id="rId21"/>
    <p:sldId id="345" r:id="rId22"/>
    <p:sldId id="346" r:id="rId23"/>
    <p:sldId id="347" r:id="rId24"/>
    <p:sldId id="348" r:id="rId25"/>
    <p:sldId id="349" r:id="rId26"/>
    <p:sldId id="381" r:id="rId27"/>
    <p:sldId id="351" r:id="rId28"/>
    <p:sldId id="352" r:id="rId29"/>
    <p:sldId id="353" r:id="rId30"/>
    <p:sldId id="354" r:id="rId31"/>
    <p:sldId id="382" r:id="rId32"/>
    <p:sldId id="383" r:id="rId33"/>
    <p:sldId id="384" r:id="rId34"/>
    <p:sldId id="385" r:id="rId35"/>
    <p:sldId id="357" r:id="rId36"/>
    <p:sldId id="358" r:id="rId37"/>
    <p:sldId id="386" r:id="rId38"/>
    <p:sldId id="387" r:id="rId39"/>
    <p:sldId id="388" r:id="rId40"/>
    <p:sldId id="389" r:id="rId41"/>
    <p:sldId id="390" r:id="rId42"/>
    <p:sldId id="391" r:id="rId43"/>
    <p:sldId id="392" r:id="rId44"/>
    <p:sldId id="394" r:id="rId45"/>
    <p:sldId id="359" r:id="rId46"/>
    <p:sldId id="395" r:id="rId47"/>
    <p:sldId id="360" r:id="rId48"/>
    <p:sldId id="373" r:id="rId49"/>
    <p:sldId id="396" r:id="rId50"/>
    <p:sldId id="397" r:id="rId51"/>
    <p:sldId id="361" r:id="rId52"/>
    <p:sldId id="362" r:id="rId53"/>
    <p:sldId id="363" r:id="rId54"/>
    <p:sldId id="375" r:id="rId55"/>
    <p:sldId id="364" r:id="rId56"/>
    <p:sldId id="365" r:id="rId57"/>
    <p:sldId id="398" r:id="rId58"/>
    <p:sldId id="366" r:id="rId59"/>
    <p:sldId id="367" r:id="rId60"/>
    <p:sldId id="368" r:id="rId61"/>
    <p:sldId id="376" r:id="rId62"/>
    <p:sldId id="369" r:id="rId63"/>
    <p:sldId id="370" r:id="rId64"/>
    <p:sldId id="371" r:id="rId65"/>
    <p:sldId id="372" r:id="rId66"/>
  </p:sldIdLst>
  <p:sldSz cx="9144000" cy="6858000" type="screen4x3"/>
  <p:notesSz cx="7010400" cy="9296400"/>
  <p:defaultTextStyle>
    <a:defPPr>
      <a:defRPr lang="en-US"/>
    </a:defPPr>
    <a:lvl1pPr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9pPr>
  </p:defaultTextStyle>
  <p:extLst>
    <p:ext uri="{EFAFB233-063F-42B5-8137-9DF3F51BA10A}">
      <p15:sldGuideLst xmlns:p15="http://schemas.microsoft.com/office/powerpoint/2012/main">
        <p15:guide id="1" orient="horz" pos="816">
          <p15:clr>
            <a:srgbClr val="A4A3A4"/>
          </p15:clr>
        </p15:guide>
        <p15:guide id="2" pos="440">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CCECFF"/>
    <a:srgbClr val="66CCFF"/>
    <a:srgbClr val="CCFFFF"/>
    <a:srgbClr val="F8F8F8"/>
    <a:srgbClr val="EAEAEA"/>
    <a:srgbClr val="CC66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733" autoAdjust="0"/>
    <p:restoredTop sz="94626"/>
  </p:normalViewPr>
  <p:slideViewPr>
    <p:cSldViewPr snapToGrid="0">
      <p:cViewPr varScale="1">
        <p:scale>
          <a:sx n="69" d="100"/>
          <a:sy n="69" d="100"/>
        </p:scale>
        <p:origin x="1368" y="66"/>
      </p:cViewPr>
      <p:guideLst>
        <p:guide orient="horz" pos="816"/>
        <p:guide pos="4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2826"/>
    </p:cViewPr>
  </p:sorterViewPr>
  <p:notesViewPr>
    <p:cSldViewPr snapToGrid="0">
      <p:cViewPr varScale="1">
        <p:scale>
          <a:sx n="73" d="100"/>
          <a:sy n="73" d="100"/>
        </p:scale>
        <p:origin x="-1626" y="-114"/>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handoutMaster" Target="handoutMasters/handoutMaster1.xml"/><Relationship Id="rId7" Type="http://schemas.openxmlformats.org/officeDocument/2006/relationships/slide" Target="slides/slide5.xml"/><Relationship Id="rId71"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tableStyles" Target="tableStyle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notesMaster" Target="notesMasters/notesMaster1.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6082" name="Rectangle 2">
            <a:extLst>
              <a:ext uri="{FF2B5EF4-FFF2-40B4-BE49-F238E27FC236}">
                <a16:creationId xmlns:a16="http://schemas.microsoft.com/office/drawing/2014/main" id="{550C4562-1819-4A4C-8E84-8762598F0822}"/>
              </a:ext>
            </a:extLst>
          </p:cNvPr>
          <p:cNvSpPr>
            <a:spLocks noGrp="1" noChangeArrowheads="1"/>
          </p:cNvSpPr>
          <p:nvPr>
            <p:ph type="hdr" sz="quarter"/>
          </p:nvPr>
        </p:nvSpPr>
        <p:spPr bwMode="auto">
          <a:xfrm>
            <a:off x="0" y="0"/>
            <a:ext cx="3073400" cy="442913"/>
          </a:xfrm>
          <a:prstGeom prst="rect">
            <a:avLst/>
          </a:prstGeom>
          <a:noFill/>
          <a:ln w="9525">
            <a:noFill/>
            <a:miter lim="800000"/>
            <a:headEnd/>
            <a:tailEnd/>
          </a:ln>
        </p:spPr>
        <p:txBody>
          <a:bodyPr vert="horz" wrap="none" lIns="88261" tIns="44132" rIns="88261" bIns="44132" numCol="1" anchor="ctr" anchorCtr="0" compatLnSpc="1">
            <a:prstTxWarp prst="textNoShape">
              <a:avLst/>
            </a:prstTxWarp>
          </a:bodyPr>
          <a:lstStyle>
            <a:lvl1pPr defTabSz="882650">
              <a:defRPr sz="1100">
                <a:latin typeface="Helvetica" panose="020B0604020202020204" pitchFamily="34" charset="0"/>
              </a:defRPr>
            </a:lvl1pPr>
          </a:lstStyle>
          <a:p>
            <a:endParaRPr lang="en-US" altLang="en-US"/>
          </a:p>
        </p:txBody>
      </p:sp>
      <p:sp>
        <p:nvSpPr>
          <p:cNvPr id="46083" name="Rectangle 3">
            <a:extLst>
              <a:ext uri="{FF2B5EF4-FFF2-40B4-BE49-F238E27FC236}">
                <a16:creationId xmlns:a16="http://schemas.microsoft.com/office/drawing/2014/main" id="{E888F6BF-980E-4154-9582-73071EB466C0}"/>
              </a:ext>
            </a:extLst>
          </p:cNvPr>
          <p:cNvSpPr>
            <a:spLocks noGrp="1" noChangeArrowheads="1"/>
          </p:cNvSpPr>
          <p:nvPr>
            <p:ph type="dt" sz="quarter" idx="1"/>
          </p:nvPr>
        </p:nvSpPr>
        <p:spPr bwMode="auto">
          <a:xfrm>
            <a:off x="3951288" y="0"/>
            <a:ext cx="3071812" cy="442913"/>
          </a:xfrm>
          <a:prstGeom prst="rect">
            <a:avLst/>
          </a:prstGeom>
          <a:noFill/>
          <a:ln w="9525">
            <a:noFill/>
            <a:miter lim="800000"/>
            <a:headEnd/>
            <a:tailEnd/>
          </a:ln>
        </p:spPr>
        <p:txBody>
          <a:bodyPr vert="horz" wrap="none" lIns="88261" tIns="44132" rIns="88261" bIns="44132" numCol="1" anchor="ctr" anchorCtr="0" compatLnSpc="1">
            <a:prstTxWarp prst="textNoShape">
              <a:avLst/>
            </a:prstTxWarp>
          </a:bodyPr>
          <a:lstStyle>
            <a:lvl1pPr algn="r" defTabSz="882650">
              <a:defRPr sz="1100">
                <a:latin typeface="Helvetica" panose="020B0604020202020204" pitchFamily="34" charset="0"/>
              </a:defRPr>
            </a:lvl1pPr>
          </a:lstStyle>
          <a:p>
            <a:endParaRPr lang="en-US" altLang="en-US"/>
          </a:p>
        </p:txBody>
      </p:sp>
      <p:sp>
        <p:nvSpPr>
          <p:cNvPr id="46084" name="Rectangle 4">
            <a:extLst>
              <a:ext uri="{FF2B5EF4-FFF2-40B4-BE49-F238E27FC236}">
                <a16:creationId xmlns:a16="http://schemas.microsoft.com/office/drawing/2014/main" id="{437443ED-743B-40CA-A0C4-A5094D1EF90B}"/>
              </a:ext>
            </a:extLst>
          </p:cNvPr>
          <p:cNvSpPr>
            <a:spLocks noGrp="1" noChangeArrowheads="1"/>
          </p:cNvSpPr>
          <p:nvPr>
            <p:ph type="ftr" sz="quarter" idx="2"/>
          </p:nvPr>
        </p:nvSpPr>
        <p:spPr bwMode="auto">
          <a:xfrm>
            <a:off x="0" y="8866188"/>
            <a:ext cx="3073400" cy="442912"/>
          </a:xfrm>
          <a:prstGeom prst="rect">
            <a:avLst/>
          </a:prstGeom>
          <a:noFill/>
          <a:ln w="9525">
            <a:noFill/>
            <a:miter lim="800000"/>
            <a:headEnd/>
            <a:tailEnd/>
          </a:ln>
        </p:spPr>
        <p:txBody>
          <a:bodyPr vert="horz" wrap="none" lIns="88261" tIns="44132" rIns="88261" bIns="44132" numCol="1" anchor="b" anchorCtr="0" compatLnSpc="1">
            <a:prstTxWarp prst="textNoShape">
              <a:avLst/>
            </a:prstTxWarp>
          </a:bodyPr>
          <a:lstStyle>
            <a:lvl1pPr defTabSz="882650">
              <a:defRPr sz="1100">
                <a:latin typeface="Helvetica" panose="020B0604020202020204" pitchFamily="34" charset="0"/>
              </a:defRPr>
            </a:lvl1pPr>
          </a:lstStyle>
          <a:p>
            <a:endParaRPr lang="en-US" altLang="en-US"/>
          </a:p>
        </p:txBody>
      </p:sp>
      <p:sp>
        <p:nvSpPr>
          <p:cNvPr id="46085" name="Rectangle 5">
            <a:extLst>
              <a:ext uri="{FF2B5EF4-FFF2-40B4-BE49-F238E27FC236}">
                <a16:creationId xmlns:a16="http://schemas.microsoft.com/office/drawing/2014/main" id="{12D72069-5AE5-45CA-B9B5-C7885281CF29}"/>
              </a:ext>
            </a:extLst>
          </p:cNvPr>
          <p:cNvSpPr>
            <a:spLocks noGrp="1" noChangeArrowheads="1"/>
          </p:cNvSpPr>
          <p:nvPr>
            <p:ph type="sldNum" sz="quarter" idx="3"/>
          </p:nvPr>
        </p:nvSpPr>
        <p:spPr bwMode="auto">
          <a:xfrm>
            <a:off x="3951288" y="8866188"/>
            <a:ext cx="3071812" cy="442912"/>
          </a:xfrm>
          <a:prstGeom prst="rect">
            <a:avLst/>
          </a:prstGeom>
          <a:noFill/>
          <a:ln w="9525">
            <a:noFill/>
            <a:miter lim="800000"/>
            <a:headEnd/>
            <a:tailEnd/>
          </a:ln>
        </p:spPr>
        <p:txBody>
          <a:bodyPr vert="horz" wrap="none" lIns="88261" tIns="44132" rIns="88261" bIns="44132" numCol="1" anchor="b" anchorCtr="0" compatLnSpc="1">
            <a:prstTxWarp prst="textNoShape">
              <a:avLst/>
            </a:prstTxWarp>
          </a:bodyPr>
          <a:lstStyle>
            <a:lvl1pPr algn="r" defTabSz="882650">
              <a:defRPr sz="1100">
                <a:latin typeface="Helvetica" charset="0"/>
                <a:ea typeface="MS PGothic" charset="-128"/>
              </a:defRPr>
            </a:lvl1pPr>
          </a:lstStyle>
          <a:p>
            <a:pPr>
              <a:defRPr/>
            </a:pPr>
            <a:fld id="{823917F1-2811-4D89-BB39-7F4B860017A8}" type="slidenum">
              <a:rPr lang="en-US" altLang="x-none"/>
              <a:pPr>
                <a:defRPr/>
              </a:pPr>
              <a:t>‹#›</a:t>
            </a:fld>
            <a:endParaRPr lang="en-US" altLang="x-none"/>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53FF863A-563B-4650-9916-E2BA74893987}"/>
              </a:ext>
            </a:extLst>
          </p:cNvPr>
          <p:cNvSpPr>
            <a:spLocks noGrp="1" noChangeArrowheads="1"/>
          </p:cNvSpPr>
          <p:nvPr>
            <p:ph type="hdr" sz="quarter"/>
          </p:nvPr>
        </p:nvSpPr>
        <p:spPr bwMode="auto">
          <a:xfrm>
            <a:off x="0" y="0"/>
            <a:ext cx="3036888" cy="463550"/>
          </a:xfrm>
          <a:prstGeom prst="rect">
            <a:avLst/>
          </a:prstGeom>
          <a:noFill/>
          <a:ln w="9525">
            <a:noFill/>
            <a:miter lim="800000"/>
            <a:headEnd/>
            <a:tailEnd/>
          </a:ln>
        </p:spPr>
        <p:txBody>
          <a:bodyPr vert="horz" wrap="none" lIns="93160" tIns="46580" rIns="93160" bIns="46580" numCol="1" anchor="ctr" anchorCtr="0" compatLnSpc="1">
            <a:prstTxWarp prst="textNoShape">
              <a:avLst/>
            </a:prstTxWarp>
          </a:bodyPr>
          <a:lstStyle>
            <a:lvl1pPr defTabSz="930275">
              <a:defRPr sz="1200">
                <a:latin typeface="Times New Roman" panose="02020603050405020304" pitchFamily="18" charset="0"/>
              </a:defRPr>
            </a:lvl1pPr>
          </a:lstStyle>
          <a:p>
            <a:endParaRPr lang="en-US" altLang="en-US"/>
          </a:p>
        </p:txBody>
      </p:sp>
      <p:sp>
        <p:nvSpPr>
          <p:cNvPr id="6147" name="Rectangle 3">
            <a:extLst>
              <a:ext uri="{FF2B5EF4-FFF2-40B4-BE49-F238E27FC236}">
                <a16:creationId xmlns:a16="http://schemas.microsoft.com/office/drawing/2014/main" id="{7A50AAA7-213E-427A-9B08-F380117F32A1}"/>
              </a:ext>
            </a:extLst>
          </p:cNvPr>
          <p:cNvSpPr>
            <a:spLocks noGrp="1" noChangeArrowheads="1"/>
          </p:cNvSpPr>
          <p:nvPr>
            <p:ph type="dt" idx="1"/>
          </p:nvPr>
        </p:nvSpPr>
        <p:spPr bwMode="auto">
          <a:xfrm>
            <a:off x="3973513" y="0"/>
            <a:ext cx="3036887" cy="463550"/>
          </a:xfrm>
          <a:prstGeom prst="rect">
            <a:avLst/>
          </a:prstGeom>
          <a:noFill/>
          <a:ln w="9525">
            <a:noFill/>
            <a:miter lim="800000"/>
            <a:headEnd/>
            <a:tailEnd/>
          </a:ln>
        </p:spPr>
        <p:txBody>
          <a:bodyPr vert="horz" wrap="none" lIns="93160" tIns="46580" rIns="93160" bIns="46580" numCol="1" anchor="ctr" anchorCtr="0" compatLnSpc="1">
            <a:prstTxWarp prst="textNoShape">
              <a:avLst/>
            </a:prstTxWarp>
          </a:bodyPr>
          <a:lstStyle>
            <a:lvl1pPr algn="r" defTabSz="930275">
              <a:defRPr sz="1200">
                <a:latin typeface="Times New Roman" panose="02020603050405020304" pitchFamily="18" charset="0"/>
              </a:defRPr>
            </a:lvl1pPr>
          </a:lstStyle>
          <a:p>
            <a:endParaRPr lang="en-US" altLang="en-US"/>
          </a:p>
        </p:txBody>
      </p:sp>
      <p:sp>
        <p:nvSpPr>
          <p:cNvPr id="3076" name="Rectangle 4">
            <a:extLst>
              <a:ext uri="{FF2B5EF4-FFF2-40B4-BE49-F238E27FC236}">
                <a16:creationId xmlns:a16="http://schemas.microsoft.com/office/drawing/2014/main" id="{5B45F81B-3B51-469E-8039-6D6090697704}"/>
              </a:ext>
            </a:extLst>
          </p:cNvPr>
          <p:cNvSpPr>
            <a:spLocks noGrp="1" noRot="1" noChangeAspect="1" noChangeArrowheads="1" noTextEdit="1"/>
          </p:cNvSpPr>
          <p:nvPr>
            <p:ph type="sldImg" idx="2"/>
          </p:nvPr>
        </p:nvSpPr>
        <p:spPr bwMode="auto">
          <a:xfrm>
            <a:off x="1182688" y="698500"/>
            <a:ext cx="4646612" cy="34861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9" name="Rectangle 5">
            <a:extLst>
              <a:ext uri="{FF2B5EF4-FFF2-40B4-BE49-F238E27FC236}">
                <a16:creationId xmlns:a16="http://schemas.microsoft.com/office/drawing/2014/main" id="{55A1AB8E-F82E-43C1-AD5C-E4A371BC271C}"/>
              </a:ext>
            </a:extLst>
          </p:cNvPr>
          <p:cNvSpPr>
            <a:spLocks noGrp="1" noChangeArrowheads="1"/>
          </p:cNvSpPr>
          <p:nvPr>
            <p:ph type="body" sz="quarter" idx="3"/>
          </p:nvPr>
        </p:nvSpPr>
        <p:spPr bwMode="auto">
          <a:xfrm>
            <a:off x="935038" y="4416425"/>
            <a:ext cx="5140325" cy="4181475"/>
          </a:xfrm>
          <a:prstGeom prst="rect">
            <a:avLst/>
          </a:prstGeom>
          <a:noFill/>
          <a:ln w="9525">
            <a:noFill/>
            <a:miter lim="800000"/>
            <a:headEnd/>
            <a:tailEnd/>
          </a:ln>
        </p:spPr>
        <p:txBody>
          <a:bodyPr vert="horz" wrap="none" lIns="93160" tIns="46580" rIns="93160" bIns="46580" numCol="1" anchor="ctr"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150" name="Rectangle 6">
            <a:extLst>
              <a:ext uri="{FF2B5EF4-FFF2-40B4-BE49-F238E27FC236}">
                <a16:creationId xmlns:a16="http://schemas.microsoft.com/office/drawing/2014/main" id="{48055955-90A4-4D08-AB1C-A4B30E64B85E}"/>
              </a:ext>
            </a:extLst>
          </p:cNvPr>
          <p:cNvSpPr>
            <a:spLocks noGrp="1" noChangeArrowheads="1"/>
          </p:cNvSpPr>
          <p:nvPr>
            <p:ph type="ftr" sz="quarter" idx="4"/>
          </p:nvPr>
        </p:nvSpPr>
        <p:spPr bwMode="auto">
          <a:xfrm>
            <a:off x="0" y="8832850"/>
            <a:ext cx="3036888" cy="463550"/>
          </a:xfrm>
          <a:prstGeom prst="rect">
            <a:avLst/>
          </a:prstGeom>
          <a:noFill/>
          <a:ln w="9525">
            <a:noFill/>
            <a:miter lim="800000"/>
            <a:headEnd/>
            <a:tailEnd/>
          </a:ln>
        </p:spPr>
        <p:txBody>
          <a:bodyPr vert="horz" wrap="none" lIns="93160" tIns="46580" rIns="93160" bIns="46580" numCol="1" anchor="b" anchorCtr="0" compatLnSpc="1">
            <a:prstTxWarp prst="textNoShape">
              <a:avLst/>
            </a:prstTxWarp>
          </a:bodyPr>
          <a:lstStyle>
            <a:lvl1pPr defTabSz="930275">
              <a:defRPr sz="1200">
                <a:latin typeface="Times New Roman" panose="02020603050405020304" pitchFamily="18" charset="0"/>
              </a:defRPr>
            </a:lvl1pPr>
          </a:lstStyle>
          <a:p>
            <a:endParaRPr lang="en-US" altLang="en-US"/>
          </a:p>
        </p:txBody>
      </p:sp>
      <p:sp>
        <p:nvSpPr>
          <p:cNvPr id="6151" name="Rectangle 7">
            <a:extLst>
              <a:ext uri="{FF2B5EF4-FFF2-40B4-BE49-F238E27FC236}">
                <a16:creationId xmlns:a16="http://schemas.microsoft.com/office/drawing/2014/main" id="{BDE66CCC-5F13-4776-85DA-D53B16116D6A}"/>
              </a:ext>
            </a:extLst>
          </p:cNvPr>
          <p:cNvSpPr>
            <a:spLocks noGrp="1" noChangeArrowheads="1"/>
          </p:cNvSpPr>
          <p:nvPr>
            <p:ph type="sldNum" sz="quarter" idx="5"/>
          </p:nvPr>
        </p:nvSpPr>
        <p:spPr bwMode="auto">
          <a:xfrm>
            <a:off x="3973513" y="8832850"/>
            <a:ext cx="3036887" cy="463550"/>
          </a:xfrm>
          <a:prstGeom prst="rect">
            <a:avLst/>
          </a:prstGeom>
          <a:noFill/>
          <a:ln w="9525">
            <a:noFill/>
            <a:miter lim="800000"/>
            <a:headEnd/>
            <a:tailEnd/>
          </a:ln>
        </p:spPr>
        <p:txBody>
          <a:bodyPr vert="horz" wrap="none" lIns="93160" tIns="46580" rIns="93160" bIns="46580" numCol="1" anchor="b" anchorCtr="0" compatLnSpc="1">
            <a:prstTxWarp prst="textNoShape">
              <a:avLst/>
            </a:prstTxWarp>
          </a:bodyPr>
          <a:lstStyle>
            <a:lvl1pPr algn="r" defTabSz="930275">
              <a:defRPr sz="1200">
                <a:latin typeface="Times New Roman" charset="0"/>
                <a:ea typeface="MS PGothic" charset="-128"/>
              </a:defRPr>
            </a:lvl1pPr>
          </a:lstStyle>
          <a:p>
            <a:pPr>
              <a:defRPr/>
            </a:pPr>
            <a:fld id="{B502DF71-3C45-4C55-AF2B-283333F9BC5B}" type="slidenum">
              <a:rPr lang="en-US" altLang="x-none"/>
              <a:pPr>
                <a:defRPr/>
              </a:pPr>
              <a:t>‹#›</a:t>
            </a:fld>
            <a:endParaRPr lang="en-US" altLang="x-none"/>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charset="0"/>
        <a:ea typeface="MS PGothic" pitchFamily="34" charset="-128"/>
        <a:cs typeface="MS PGothic" panose="020B0600070205080204" pitchFamily="34" charset="-128"/>
      </a:defRPr>
    </a:lvl1pPr>
    <a:lvl2pPr marL="4572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2pPr>
    <a:lvl3pPr marL="9144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3pPr>
    <a:lvl4pPr marL="13716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4pPr>
    <a:lvl5pPr marL="18288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D6E874EA-6D46-4D5A-A67E-32C6E4712BC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marL="0" marR="0" lvl="0" indent="0" algn="r" defTabSz="923925" rtl="0" eaLnBrk="0" fontAlgn="base" latinLnBrk="0" hangingPunct="0">
              <a:lnSpc>
                <a:spcPct val="100000"/>
              </a:lnSpc>
              <a:spcBef>
                <a:spcPct val="0"/>
              </a:spcBef>
              <a:spcAft>
                <a:spcPct val="0"/>
              </a:spcAft>
              <a:buClrTx/>
              <a:buSzTx/>
              <a:buFontTx/>
              <a:buNone/>
              <a:tabLst/>
              <a:defRPr/>
            </a:pPr>
            <a:fld id="{1DDC88E0-05A8-4892-B21E-9326A8D3E05F}" type="slidenum">
              <a:rPr kumimoji="0" lang="en-US"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23925" rtl="0" eaLnBrk="0" fontAlgn="base" latinLnBrk="0" hangingPunct="0">
                <a:lnSpc>
                  <a:spcPct val="100000"/>
                </a:lnSpc>
                <a:spcBef>
                  <a:spcPct val="0"/>
                </a:spcBef>
                <a:spcAft>
                  <a:spcPct val="0"/>
                </a:spcAft>
                <a:buClrTx/>
                <a:buSzTx/>
                <a:buFontTx/>
                <a:buNone/>
                <a:tabLst/>
                <a:defRPr/>
              </a:pPr>
              <a:t>0</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6147" name="Rectangle 2">
            <a:extLst>
              <a:ext uri="{FF2B5EF4-FFF2-40B4-BE49-F238E27FC236}">
                <a16:creationId xmlns:a16="http://schemas.microsoft.com/office/drawing/2014/main" id="{76CF1BC6-EF44-430B-853A-1916C3A57333}"/>
              </a:ext>
            </a:extLst>
          </p:cNvPr>
          <p:cNvSpPr>
            <a:spLocks noGrp="1" noRot="1" noChangeAspect="1" noChangeArrowheads="1" noTextEdit="1"/>
          </p:cNvSpPr>
          <p:nvPr>
            <p:ph type="sldImg"/>
          </p:nvPr>
        </p:nvSpPr>
        <p:spPr>
          <a:ln/>
        </p:spPr>
      </p:sp>
      <p:sp>
        <p:nvSpPr>
          <p:cNvPr id="6148" name="Rectangle 3">
            <a:extLst>
              <a:ext uri="{FF2B5EF4-FFF2-40B4-BE49-F238E27FC236}">
                <a16:creationId xmlns:a16="http://schemas.microsoft.com/office/drawing/2014/main" id="{53BC5144-BC73-40F2-9D46-6DC1B56AC66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820267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2">
            <a:extLst>
              <a:ext uri="{FF2B5EF4-FFF2-40B4-BE49-F238E27FC236}">
                <a16:creationId xmlns:a16="http://schemas.microsoft.com/office/drawing/2014/main" id="{B2858C04-233B-4F84-8B85-EA895CEAF2C7}"/>
              </a:ext>
            </a:extLst>
          </p:cNvPr>
          <p:cNvSpPr>
            <a:spLocks noGrp="1" noRot="1" noChangeAspect="1" noChangeArrowheads="1" noTextEdit="1"/>
          </p:cNvSpPr>
          <p:nvPr>
            <p:ph type="sldImg"/>
          </p:nvPr>
        </p:nvSpPr>
        <p:spPr>
          <a:ln/>
        </p:spPr>
      </p:sp>
      <p:sp>
        <p:nvSpPr>
          <p:cNvPr id="23554" name="Rectangle 3">
            <a:extLst>
              <a:ext uri="{FF2B5EF4-FFF2-40B4-BE49-F238E27FC236}">
                <a16:creationId xmlns:a16="http://schemas.microsoft.com/office/drawing/2014/main" id="{7E4843CC-89D3-47B0-BBCC-C97C1F2F477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7">
            <a:extLst>
              <a:ext uri="{FF2B5EF4-FFF2-40B4-BE49-F238E27FC236}">
                <a16:creationId xmlns:a16="http://schemas.microsoft.com/office/drawing/2014/main" id="{B307F2A2-9C89-4CCD-8947-EF9F7A7FA4C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13">
              <a:defRPr>
                <a:solidFill>
                  <a:schemeClr val="tx1"/>
                </a:solidFill>
                <a:latin typeface="Verdana" panose="020B0604030504040204" pitchFamily="34" charset="0"/>
                <a:ea typeface="MS PGothic" panose="020B0600070205080204" pitchFamily="34" charset="-128"/>
              </a:defRPr>
            </a:lvl1pPr>
            <a:lvl2pPr marL="742950" indent="-285750" defTabSz="912813">
              <a:defRPr>
                <a:solidFill>
                  <a:schemeClr val="tx1"/>
                </a:solidFill>
                <a:latin typeface="Verdana" panose="020B0604030504040204" pitchFamily="34" charset="0"/>
                <a:ea typeface="MS PGothic" panose="020B0600070205080204" pitchFamily="34" charset="-128"/>
              </a:defRPr>
            </a:lvl2pPr>
            <a:lvl3pPr marL="1143000" indent="-228600" defTabSz="912813">
              <a:defRPr>
                <a:solidFill>
                  <a:schemeClr val="tx1"/>
                </a:solidFill>
                <a:latin typeface="Verdana" panose="020B0604030504040204" pitchFamily="34" charset="0"/>
                <a:ea typeface="MS PGothic" panose="020B0600070205080204" pitchFamily="34" charset="-128"/>
              </a:defRPr>
            </a:lvl3pPr>
            <a:lvl4pPr marL="1600200" indent="-228600" defTabSz="912813">
              <a:defRPr>
                <a:solidFill>
                  <a:schemeClr val="tx1"/>
                </a:solidFill>
                <a:latin typeface="Verdana" panose="020B0604030504040204" pitchFamily="34" charset="0"/>
                <a:ea typeface="MS PGothic" panose="020B0600070205080204" pitchFamily="34" charset="-128"/>
              </a:defRPr>
            </a:lvl4pPr>
            <a:lvl5pPr marL="2057400" indent="-228600" defTabSz="912813">
              <a:defRPr>
                <a:solidFill>
                  <a:schemeClr val="tx1"/>
                </a:solidFill>
                <a:latin typeface="Verdana" panose="020B0604030504040204" pitchFamily="34" charset="0"/>
                <a:ea typeface="MS PGothic" panose="020B0600070205080204" pitchFamily="34" charset="-128"/>
              </a:defRPr>
            </a:lvl5pPr>
            <a:lvl6pPr marL="25146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24200DDC-C11B-49B3-97E9-1ED578740C37}" type="slidenum">
              <a:rPr lang="en-US" altLang="en-US" smtClean="0">
                <a:latin typeface="Helvetica" panose="020B0604020202020204" pitchFamily="34" charset="0"/>
              </a:rPr>
              <a:pPr/>
              <a:t>12</a:t>
            </a:fld>
            <a:endParaRPr lang="en-US" altLang="en-US">
              <a:latin typeface="Helvetica" panose="020B0604020202020204" pitchFamily="34" charset="0"/>
            </a:endParaRPr>
          </a:p>
        </p:txBody>
      </p:sp>
      <p:sp>
        <p:nvSpPr>
          <p:cNvPr id="26626" name="Rectangle 2">
            <a:extLst>
              <a:ext uri="{FF2B5EF4-FFF2-40B4-BE49-F238E27FC236}">
                <a16:creationId xmlns:a16="http://schemas.microsoft.com/office/drawing/2014/main" id="{FB56883D-676A-482F-9E14-FE9A4AE241AE}"/>
              </a:ext>
            </a:extLst>
          </p:cNvPr>
          <p:cNvSpPr>
            <a:spLocks noGrp="1" noRot="1" noChangeAspect="1" noChangeArrowheads="1" noTextEdit="1"/>
          </p:cNvSpPr>
          <p:nvPr>
            <p:ph type="sldImg"/>
          </p:nvPr>
        </p:nvSpPr>
        <p:spPr>
          <a:ln/>
        </p:spPr>
      </p:sp>
      <p:sp>
        <p:nvSpPr>
          <p:cNvPr id="26627" name="Rectangle 3">
            <a:extLst>
              <a:ext uri="{FF2B5EF4-FFF2-40B4-BE49-F238E27FC236}">
                <a16:creationId xmlns:a16="http://schemas.microsoft.com/office/drawing/2014/main" id="{A2F62D35-9C65-414C-A86A-3FDBE9961F1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7">
            <a:extLst>
              <a:ext uri="{FF2B5EF4-FFF2-40B4-BE49-F238E27FC236}">
                <a16:creationId xmlns:a16="http://schemas.microsoft.com/office/drawing/2014/main" id="{3DF3E7C6-C9CA-4089-A553-275E1982B87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13">
              <a:defRPr>
                <a:solidFill>
                  <a:schemeClr val="tx1"/>
                </a:solidFill>
                <a:latin typeface="Verdana" panose="020B0604030504040204" pitchFamily="34" charset="0"/>
                <a:ea typeface="MS PGothic" panose="020B0600070205080204" pitchFamily="34" charset="-128"/>
              </a:defRPr>
            </a:lvl1pPr>
            <a:lvl2pPr marL="742950" indent="-285750" defTabSz="912813">
              <a:defRPr>
                <a:solidFill>
                  <a:schemeClr val="tx1"/>
                </a:solidFill>
                <a:latin typeface="Verdana" panose="020B0604030504040204" pitchFamily="34" charset="0"/>
                <a:ea typeface="MS PGothic" panose="020B0600070205080204" pitchFamily="34" charset="-128"/>
              </a:defRPr>
            </a:lvl2pPr>
            <a:lvl3pPr marL="1143000" indent="-228600" defTabSz="912813">
              <a:defRPr>
                <a:solidFill>
                  <a:schemeClr val="tx1"/>
                </a:solidFill>
                <a:latin typeface="Verdana" panose="020B0604030504040204" pitchFamily="34" charset="0"/>
                <a:ea typeface="MS PGothic" panose="020B0600070205080204" pitchFamily="34" charset="-128"/>
              </a:defRPr>
            </a:lvl3pPr>
            <a:lvl4pPr marL="1600200" indent="-228600" defTabSz="912813">
              <a:defRPr>
                <a:solidFill>
                  <a:schemeClr val="tx1"/>
                </a:solidFill>
                <a:latin typeface="Verdana" panose="020B0604030504040204" pitchFamily="34" charset="0"/>
                <a:ea typeface="MS PGothic" panose="020B0600070205080204" pitchFamily="34" charset="-128"/>
              </a:defRPr>
            </a:lvl4pPr>
            <a:lvl5pPr marL="2057400" indent="-228600" defTabSz="912813">
              <a:defRPr>
                <a:solidFill>
                  <a:schemeClr val="tx1"/>
                </a:solidFill>
                <a:latin typeface="Verdana" panose="020B0604030504040204" pitchFamily="34" charset="0"/>
                <a:ea typeface="MS PGothic" panose="020B0600070205080204" pitchFamily="34" charset="-128"/>
              </a:defRPr>
            </a:lvl5pPr>
            <a:lvl6pPr marL="25146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29398EA6-8FE3-4BCE-B6A8-508B0A27C7F8}" type="slidenum">
              <a:rPr lang="en-US" altLang="en-US" smtClean="0">
                <a:latin typeface="Helvetica" panose="020B0604020202020204" pitchFamily="34" charset="0"/>
              </a:rPr>
              <a:pPr/>
              <a:t>14</a:t>
            </a:fld>
            <a:endParaRPr lang="en-US" altLang="en-US">
              <a:latin typeface="Helvetica" panose="020B0604020202020204" pitchFamily="34" charset="0"/>
            </a:endParaRPr>
          </a:p>
        </p:txBody>
      </p:sp>
      <p:sp>
        <p:nvSpPr>
          <p:cNvPr id="29698" name="Rectangle 2">
            <a:extLst>
              <a:ext uri="{FF2B5EF4-FFF2-40B4-BE49-F238E27FC236}">
                <a16:creationId xmlns:a16="http://schemas.microsoft.com/office/drawing/2014/main" id="{173988C8-FA90-46B8-B16F-16B1E13B3807}"/>
              </a:ext>
            </a:extLst>
          </p:cNvPr>
          <p:cNvSpPr>
            <a:spLocks noGrp="1" noRot="1" noChangeAspect="1" noChangeArrowheads="1" noTextEdit="1"/>
          </p:cNvSpPr>
          <p:nvPr>
            <p:ph type="sldImg"/>
          </p:nvPr>
        </p:nvSpPr>
        <p:spPr>
          <a:ln/>
        </p:spPr>
      </p:sp>
      <p:sp>
        <p:nvSpPr>
          <p:cNvPr id="29699" name="Rectangle 3">
            <a:extLst>
              <a:ext uri="{FF2B5EF4-FFF2-40B4-BE49-F238E27FC236}">
                <a16:creationId xmlns:a16="http://schemas.microsoft.com/office/drawing/2014/main" id="{E2C96CC4-5B31-40CD-B384-477B7275DAE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7">
            <a:extLst>
              <a:ext uri="{FF2B5EF4-FFF2-40B4-BE49-F238E27FC236}">
                <a16:creationId xmlns:a16="http://schemas.microsoft.com/office/drawing/2014/main" id="{12803BA9-336C-40B8-B240-AE76B19DBC4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13">
              <a:defRPr>
                <a:solidFill>
                  <a:schemeClr val="tx1"/>
                </a:solidFill>
                <a:latin typeface="Verdana" panose="020B0604030504040204" pitchFamily="34" charset="0"/>
                <a:ea typeface="MS PGothic" panose="020B0600070205080204" pitchFamily="34" charset="-128"/>
              </a:defRPr>
            </a:lvl1pPr>
            <a:lvl2pPr marL="742950" indent="-285750" defTabSz="912813">
              <a:defRPr>
                <a:solidFill>
                  <a:schemeClr val="tx1"/>
                </a:solidFill>
                <a:latin typeface="Verdana" panose="020B0604030504040204" pitchFamily="34" charset="0"/>
                <a:ea typeface="MS PGothic" panose="020B0600070205080204" pitchFamily="34" charset="-128"/>
              </a:defRPr>
            </a:lvl2pPr>
            <a:lvl3pPr marL="1143000" indent="-228600" defTabSz="912813">
              <a:defRPr>
                <a:solidFill>
                  <a:schemeClr val="tx1"/>
                </a:solidFill>
                <a:latin typeface="Verdana" panose="020B0604030504040204" pitchFamily="34" charset="0"/>
                <a:ea typeface="MS PGothic" panose="020B0600070205080204" pitchFamily="34" charset="-128"/>
              </a:defRPr>
            </a:lvl3pPr>
            <a:lvl4pPr marL="1600200" indent="-228600" defTabSz="912813">
              <a:defRPr>
                <a:solidFill>
                  <a:schemeClr val="tx1"/>
                </a:solidFill>
                <a:latin typeface="Verdana" panose="020B0604030504040204" pitchFamily="34" charset="0"/>
                <a:ea typeface="MS PGothic" panose="020B0600070205080204" pitchFamily="34" charset="-128"/>
              </a:defRPr>
            </a:lvl4pPr>
            <a:lvl5pPr marL="2057400" indent="-228600" defTabSz="912813">
              <a:defRPr>
                <a:solidFill>
                  <a:schemeClr val="tx1"/>
                </a:solidFill>
                <a:latin typeface="Verdana" panose="020B0604030504040204" pitchFamily="34" charset="0"/>
                <a:ea typeface="MS PGothic" panose="020B0600070205080204" pitchFamily="34" charset="-128"/>
              </a:defRPr>
            </a:lvl5pPr>
            <a:lvl6pPr marL="25146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36A5F754-A269-48A9-AF00-EE1AB4FE158B}" type="slidenum">
              <a:rPr lang="en-US" altLang="en-US" smtClean="0">
                <a:latin typeface="Helvetica" panose="020B0604020202020204" pitchFamily="34" charset="0"/>
              </a:rPr>
              <a:pPr/>
              <a:t>16</a:t>
            </a:fld>
            <a:endParaRPr lang="en-US" altLang="en-US">
              <a:latin typeface="Helvetica" panose="020B0604020202020204" pitchFamily="34" charset="0"/>
            </a:endParaRPr>
          </a:p>
        </p:txBody>
      </p:sp>
      <p:sp>
        <p:nvSpPr>
          <p:cNvPr id="32770" name="Rectangle 2">
            <a:extLst>
              <a:ext uri="{FF2B5EF4-FFF2-40B4-BE49-F238E27FC236}">
                <a16:creationId xmlns:a16="http://schemas.microsoft.com/office/drawing/2014/main" id="{3118FFA9-F8CF-48E9-8DBD-7D20A0B41DDE}"/>
              </a:ext>
            </a:extLst>
          </p:cNvPr>
          <p:cNvSpPr>
            <a:spLocks noGrp="1" noRot="1" noChangeAspect="1" noChangeArrowheads="1" noTextEdit="1"/>
          </p:cNvSpPr>
          <p:nvPr>
            <p:ph type="sldImg"/>
          </p:nvPr>
        </p:nvSpPr>
        <p:spPr>
          <a:ln/>
        </p:spPr>
      </p:sp>
      <p:sp>
        <p:nvSpPr>
          <p:cNvPr id="32771" name="Rectangle 3">
            <a:extLst>
              <a:ext uri="{FF2B5EF4-FFF2-40B4-BE49-F238E27FC236}">
                <a16:creationId xmlns:a16="http://schemas.microsoft.com/office/drawing/2014/main" id="{4CD8A752-1AAD-4C50-BBDA-5D51338F2FD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7">
            <a:extLst>
              <a:ext uri="{FF2B5EF4-FFF2-40B4-BE49-F238E27FC236}">
                <a16:creationId xmlns:a16="http://schemas.microsoft.com/office/drawing/2014/main" id="{EB8C0B8A-AD96-4A57-B567-49E824FFE3D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13">
              <a:defRPr>
                <a:solidFill>
                  <a:schemeClr val="tx1"/>
                </a:solidFill>
                <a:latin typeface="Verdana" panose="020B0604030504040204" pitchFamily="34" charset="0"/>
                <a:ea typeface="MS PGothic" panose="020B0600070205080204" pitchFamily="34" charset="-128"/>
              </a:defRPr>
            </a:lvl1pPr>
            <a:lvl2pPr marL="742950" indent="-285750" defTabSz="912813">
              <a:defRPr>
                <a:solidFill>
                  <a:schemeClr val="tx1"/>
                </a:solidFill>
                <a:latin typeface="Verdana" panose="020B0604030504040204" pitchFamily="34" charset="0"/>
                <a:ea typeface="MS PGothic" panose="020B0600070205080204" pitchFamily="34" charset="-128"/>
              </a:defRPr>
            </a:lvl2pPr>
            <a:lvl3pPr marL="1143000" indent="-228600" defTabSz="912813">
              <a:defRPr>
                <a:solidFill>
                  <a:schemeClr val="tx1"/>
                </a:solidFill>
                <a:latin typeface="Verdana" panose="020B0604030504040204" pitchFamily="34" charset="0"/>
                <a:ea typeface="MS PGothic" panose="020B0600070205080204" pitchFamily="34" charset="-128"/>
              </a:defRPr>
            </a:lvl3pPr>
            <a:lvl4pPr marL="1600200" indent="-228600" defTabSz="912813">
              <a:defRPr>
                <a:solidFill>
                  <a:schemeClr val="tx1"/>
                </a:solidFill>
                <a:latin typeface="Verdana" panose="020B0604030504040204" pitchFamily="34" charset="0"/>
                <a:ea typeface="MS PGothic" panose="020B0600070205080204" pitchFamily="34" charset="-128"/>
              </a:defRPr>
            </a:lvl4pPr>
            <a:lvl5pPr marL="2057400" indent="-228600" defTabSz="912813">
              <a:defRPr>
                <a:solidFill>
                  <a:schemeClr val="tx1"/>
                </a:solidFill>
                <a:latin typeface="Verdana" panose="020B0604030504040204" pitchFamily="34" charset="0"/>
                <a:ea typeface="MS PGothic" panose="020B0600070205080204" pitchFamily="34" charset="-128"/>
              </a:defRPr>
            </a:lvl5pPr>
            <a:lvl6pPr marL="25146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5B6B8074-FFAA-46E8-A8E7-A2DF12801B2C}" type="slidenum">
              <a:rPr lang="en-US" altLang="en-US" smtClean="0">
                <a:latin typeface="Helvetica" panose="020B0604020202020204" pitchFamily="34" charset="0"/>
              </a:rPr>
              <a:pPr/>
              <a:t>17</a:t>
            </a:fld>
            <a:endParaRPr lang="en-US" altLang="en-US">
              <a:latin typeface="Helvetica" panose="020B0604020202020204" pitchFamily="34" charset="0"/>
            </a:endParaRPr>
          </a:p>
        </p:txBody>
      </p:sp>
      <p:sp>
        <p:nvSpPr>
          <p:cNvPr id="34818" name="Rectangle 2">
            <a:extLst>
              <a:ext uri="{FF2B5EF4-FFF2-40B4-BE49-F238E27FC236}">
                <a16:creationId xmlns:a16="http://schemas.microsoft.com/office/drawing/2014/main" id="{6F09C86C-58BC-4607-981A-D231C591FCB5}"/>
              </a:ext>
            </a:extLst>
          </p:cNvPr>
          <p:cNvSpPr>
            <a:spLocks noGrp="1" noRot="1" noChangeAspect="1" noChangeArrowheads="1" noTextEdit="1"/>
          </p:cNvSpPr>
          <p:nvPr>
            <p:ph type="sldImg"/>
          </p:nvPr>
        </p:nvSpPr>
        <p:spPr>
          <a:ln/>
        </p:spPr>
      </p:sp>
      <p:sp>
        <p:nvSpPr>
          <p:cNvPr id="34819" name="Rectangle 3">
            <a:extLst>
              <a:ext uri="{FF2B5EF4-FFF2-40B4-BE49-F238E27FC236}">
                <a16:creationId xmlns:a16="http://schemas.microsoft.com/office/drawing/2014/main" id="{0398BD5B-BC5C-4CDB-9D48-4CA967CB7D4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7">
            <a:extLst>
              <a:ext uri="{FF2B5EF4-FFF2-40B4-BE49-F238E27FC236}">
                <a16:creationId xmlns:a16="http://schemas.microsoft.com/office/drawing/2014/main" id="{2C789749-18B6-4527-94FF-59E54FAC3E4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13">
              <a:defRPr>
                <a:solidFill>
                  <a:schemeClr val="tx1"/>
                </a:solidFill>
                <a:latin typeface="Verdana" panose="020B0604030504040204" pitchFamily="34" charset="0"/>
                <a:ea typeface="MS PGothic" panose="020B0600070205080204" pitchFamily="34" charset="-128"/>
              </a:defRPr>
            </a:lvl1pPr>
            <a:lvl2pPr marL="742950" indent="-285750" defTabSz="912813">
              <a:defRPr>
                <a:solidFill>
                  <a:schemeClr val="tx1"/>
                </a:solidFill>
                <a:latin typeface="Verdana" panose="020B0604030504040204" pitchFamily="34" charset="0"/>
                <a:ea typeface="MS PGothic" panose="020B0600070205080204" pitchFamily="34" charset="-128"/>
              </a:defRPr>
            </a:lvl2pPr>
            <a:lvl3pPr marL="1143000" indent="-228600" defTabSz="912813">
              <a:defRPr>
                <a:solidFill>
                  <a:schemeClr val="tx1"/>
                </a:solidFill>
                <a:latin typeface="Verdana" panose="020B0604030504040204" pitchFamily="34" charset="0"/>
                <a:ea typeface="MS PGothic" panose="020B0600070205080204" pitchFamily="34" charset="-128"/>
              </a:defRPr>
            </a:lvl3pPr>
            <a:lvl4pPr marL="1600200" indent="-228600" defTabSz="912813">
              <a:defRPr>
                <a:solidFill>
                  <a:schemeClr val="tx1"/>
                </a:solidFill>
                <a:latin typeface="Verdana" panose="020B0604030504040204" pitchFamily="34" charset="0"/>
                <a:ea typeface="MS PGothic" panose="020B0600070205080204" pitchFamily="34" charset="-128"/>
              </a:defRPr>
            </a:lvl4pPr>
            <a:lvl5pPr marL="2057400" indent="-228600" defTabSz="912813">
              <a:defRPr>
                <a:solidFill>
                  <a:schemeClr val="tx1"/>
                </a:solidFill>
                <a:latin typeface="Verdana" panose="020B0604030504040204" pitchFamily="34" charset="0"/>
                <a:ea typeface="MS PGothic" panose="020B0600070205080204" pitchFamily="34" charset="-128"/>
              </a:defRPr>
            </a:lvl5pPr>
            <a:lvl6pPr marL="25146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2F77C39C-CCD1-4085-91E8-2B527B8A2188}" type="slidenum">
              <a:rPr lang="en-US" altLang="en-US" smtClean="0">
                <a:latin typeface="Helvetica" panose="020B0604020202020204" pitchFamily="34" charset="0"/>
              </a:rPr>
              <a:pPr/>
              <a:t>18</a:t>
            </a:fld>
            <a:endParaRPr lang="en-US" altLang="en-US">
              <a:latin typeface="Helvetica" panose="020B0604020202020204" pitchFamily="34" charset="0"/>
            </a:endParaRPr>
          </a:p>
        </p:txBody>
      </p:sp>
      <p:sp>
        <p:nvSpPr>
          <p:cNvPr id="36866" name="Rectangle 2">
            <a:extLst>
              <a:ext uri="{FF2B5EF4-FFF2-40B4-BE49-F238E27FC236}">
                <a16:creationId xmlns:a16="http://schemas.microsoft.com/office/drawing/2014/main" id="{30A9510C-2BDE-4137-877F-7D3AEFD82511}"/>
              </a:ext>
            </a:extLst>
          </p:cNvPr>
          <p:cNvSpPr>
            <a:spLocks noGrp="1" noRot="1" noChangeAspect="1" noChangeArrowheads="1" noTextEdit="1"/>
          </p:cNvSpPr>
          <p:nvPr>
            <p:ph type="sldImg"/>
          </p:nvPr>
        </p:nvSpPr>
        <p:spPr>
          <a:ln/>
        </p:spPr>
      </p:sp>
      <p:sp>
        <p:nvSpPr>
          <p:cNvPr id="36867" name="Rectangle 3">
            <a:extLst>
              <a:ext uri="{FF2B5EF4-FFF2-40B4-BE49-F238E27FC236}">
                <a16:creationId xmlns:a16="http://schemas.microsoft.com/office/drawing/2014/main" id="{2C693E25-AC6E-41AC-A5E3-4037EB9E40A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7">
            <a:extLst>
              <a:ext uri="{FF2B5EF4-FFF2-40B4-BE49-F238E27FC236}">
                <a16:creationId xmlns:a16="http://schemas.microsoft.com/office/drawing/2014/main" id="{466CBFBC-E533-4BF2-B5D5-3A45F5C190C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13">
              <a:defRPr>
                <a:solidFill>
                  <a:schemeClr val="tx1"/>
                </a:solidFill>
                <a:latin typeface="Verdana" panose="020B0604030504040204" pitchFamily="34" charset="0"/>
                <a:ea typeface="MS PGothic" panose="020B0600070205080204" pitchFamily="34" charset="-128"/>
              </a:defRPr>
            </a:lvl1pPr>
            <a:lvl2pPr marL="742950" indent="-285750" defTabSz="912813">
              <a:defRPr>
                <a:solidFill>
                  <a:schemeClr val="tx1"/>
                </a:solidFill>
                <a:latin typeface="Verdana" panose="020B0604030504040204" pitchFamily="34" charset="0"/>
                <a:ea typeface="MS PGothic" panose="020B0600070205080204" pitchFamily="34" charset="-128"/>
              </a:defRPr>
            </a:lvl2pPr>
            <a:lvl3pPr marL="1143000" indent="-228600" defTabSz="912813">
              <a:defRPr>
                <a:solidFill>
                  <a:schemeClr val="tx1"/>
                </a:solidFill>
                <a:latin typeface="Verdana" panose="020B0604030504040204" pitchFamily="34" charset="0"/>
                <a:ea typeface="MS PGothic" panose="020B0600070205080204" pitchFamily="34" charset="-128"/>
              </a:defRPr>
            </a:lvl3pPr>
            <a:lvl4pPr marL="1600200" indent="-228600" defTabSz="912813">
              <a:defRPr>
                <a:solidFill>
                  <a:schemeClr val="tx1"/>
                </a:solidFill>
                <a:latin typeface="Verdana" panose="020B0604030504040204" pitchFamily="34" charset="0"/>
                <a:ea typeface="MS PGothic" panose="020B0600070205080204" pitchFamily="34" charset="-128"/>
              </a:defRPr>
            </a:lvl4pPr>
            <a:lvl5pPr marL="2057400" indent="-228600" defTabSz="912813">
              <a:defRPr>
                <a:solidFill>
                  <a:schemeClr val="tx1"/>
                </a:solidFill>
                <a:latin typeface="Verdana" panose="020B0604030504040204" pitchFamily="34" charset="0"/>
                <a:ea typeface="MS PGothic" panose="020B0600070205080204" pitchFamily="34" charset="-128"/>
              </a:defRPr>
            </a:lvl5pPr>
            <a:lvl6pPr marL="25146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7A8AF47D-CB37-4C77-9E61-6FE982C48A6C}" type="slidenum">
              <a:rPr lang="en-US" altLang="en-US" smtClean="0">
                <a:latin typeface="Helvetica" panose="020B0604020202020204" pitchFamily="34" charset="0"/>
              </a:rPr>
              <a:pPr/>
              <a:t>19</a:t>
            </a:fld>
            <a:endParaRPr lang="en-US" altLang="en-US">
              <a:latin typeface="Helvetica" panose="020B0604020202020204" pitchFamily="34" charset="0"/>
            </a:endParaRPr>
          </a:p>
        </p:txBody>
      </p:sp>
      <p:sp>
        <p:nvSpPr>
          <p:cNvPr id="38914" name="Rectangle 2">
            <a:extLst>
              <a:ext uri="{FF2B5EF4-FFF2-40B4-BE49-F238E27FC236}">
                <a16:creationId xmlns:a16="http://schemas.microsoft.com/office/drawing/2014/main" id="{77584299-1856-48BE-B736-7EC68096B10B}"/>
              </a:ext>
            </a:extLst>
          </p:cNvPr>
          <p:cNvSpPr>
            <a:spLocks noGrp="1" noRot="1" noChangeAspect="1" noChangeArrowheads="1" noTextEdit="1"/>
          </p:cNvSpPr>
          <p:nvPr>
            <p:ph type="sldImg"/>
          </p:nvPr>
        </p:nvSpPr>
        <p:spPr>
          <a:ln/>
        </p:spPr>
      </p:sp>
      <p:sp>
        <p:nvSpPr>
          <p:cNvPr id="38915" name="Rectangle 3">
            <a:extLst>
              <a:ext uri="{FF2B5EF4-FFF2-40B4-BE49-F238E27FC236}">
                <a16:creationId xmlns:a16="http://schemas.microsoft.com/office/drawing/2014/main" id="{17E5BFC8-6F28-4BDE-8F1C-CE906E2BFFC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7">
            <a:extLst>
              <a:ext uri="{FF2B5EF4-FFF2-40B4-BE49-F238E27FC236}">
                <a16:creationId xmlns:a16="http://schemas.microsoft.com/office/drawing/2014/main" id="{13071C3A-881C-48B3-B309-1D92C9DD80E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13">
              <a:defRPr>
                <a:solidFill>
                  <a:schemeClr val="tx1"/>
                </a:solidFill>
                <a:latin typeface="Verdana" panose="020B0604030504040204" pitchFamily="34" charset="0"/>
                <a:ea typeface="MS PGothic" panose="020B0600070205080204" pitchFamily="34" charset="-128"/>
              </a:defRPr>
            </a:lvl1pPr>
            <a:lvl2pPr marL="742950" indent="-285750" defTabSz="912813">
              <a:defRPr>
                <a:solidFill>
                  <a:schemeClr val="tx1"/>
                </a:solidFill>
                <a:latin typeface="Verdana" panose="020B0604030504040204" pitchFamily="34" charset="0"/>
                <a:ea typeface="MS PGothic" panose="020B0600070205080204" pitchFamily="34" charset="-128"/>
              </a:defRPr>
            </a:lvl2pPr>
            <a:lvl3pPr marL="1143000" indent="-228600" defTabSz="912813">
              <a:defRPr>
                <a:solidFill>
                  <a:schemeClr val="tx1"/>
                </a:solidFill>
                <a:latin typeface="Verdana" panose="020B0604030504040204" pitchFamily="34" charset="0"/>
                <a:ea typeface="MS PGothic" panose="020B0600070205080204" pitchFamily="34" charset="-128"/>
              </a:defRPr>
            </a:lvl3pPr>
            <a:lvl4pPr marL="1600200" indent="-228600" defTabSz="912813">
              <a:defRPr>
                <a:solidFill>
                  <a:schemeClr val="tx1"/>
                </a:solidFill>
                <a:latin typeface="Verdana" panose="020B0604030504040204" pitchFamily="34" charset="0"/>
                <a:ea typeface="MS PGothic" panose="020B0600070205080204" pitchFamily="34" charset="-128"/>
              </a:defRPr>
            </a:lvl4pPr>
            <a:lvl5pPr marL="2057400" indent="-228600" defTabSz="912813">
              <a:defRPr>
                <a:solidFill>
                  <a:schemeClr val="tx1"/>
                </a:solidFill>
                <a:latin typeface="Verdana" panose="020B0604030504040204" pitchFamily="34" charset="0"/>
                <a:ea typeface="MS PGothic" panose="020B0600070205080204" pitchFamily="34" charset="-128"/>
              </a:defRPr>
            </a:lvl5pPr>
            <a:lvl6pPr marL="25146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16B73719-6FB6-4E20-AE32-14616D4F0E63}" type="slidenum">
              <a:rPr lang="en-US" altLang="en-US" smtClean="0">
                <a:latin typeface="Helvetica" panose="020B0604020202020204" pitchFamily="34" charset="0"/>
              </a:rPr>
              <a:pPr/>
              <a:t>20</a:t>
            </a:fld>
            <a:endParaRPr lang="en-US" altLang="en-US">
              <a:latin typeface="Helvetica" panose="020B0604020202020204" pitchFamily="34" charset="0"/>
            </a:endParaRPr>
          </a:p>
        </p:txBody>
      </p:sp>
      <p:sp>
        <p:nvSpPr>
          <p:cNvPr id="40962" name="Rectangle 2">
            <a:extLst>
              <a:ext uri="{FF2B5EF4-FFF2-40B4-BE49-F238E27FC236}">
                <a16:creationId xmlns:a16="http://schemas.microsoft.com/office/drawing/2014/main" id="{1D8F37CA-C0AA-4EA5-95A9-4F33D4E5D410}"/>
              </a:ext>
            </a:extLst>
          </p:cNvPr>
          <p:cNvSpPr>
            <a:spLocks noGrp="1" noRot="1" noChangeAspect="1" noChangeArrowheads="1" noTextEdit="1"/>
          </p:cNvSpPr>
          <p:nvPr>
            <p:ph type="sldImg"/>
          </p:nvPr>
        </p:nvSpPr>
        <p:spPr>
          <a:ln/>
        </p:spPr>
      </p:sp>
      <p:sp>
        <p:nvSpPr>
          <p:cNvPr id="40963" name="Rectangle 3">
            <a:extLst>
              <a:ext uri="{FF2B5EF4-FFF2-40B4-BE49-F238E27FC236}">
                <a16:creationId xmlns:a16="http://schemas.microsoft.com/office/drawing/2014/main" id="{CFEE2A4B-553A-4DCA-8D0B-3BB07C4342B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2">
            <a:extLst>
              <a:ext uri="{FF2B5EF4-FFF2-40B4-BE49-F238E27FC236}">
                <a16:creationId xmlns:a16="http://schemas.microsoft.com/office/drawing/2014/main" id="{36DF61C1-FABB-4C2F-A2F6-2A6755D4309B}"/>
              </a:ext>
            </a:extLst>
          </p:cNvPr>
          <p:cNvSpPr>
            <a:spLocks noGrp="1" noRot="1" noChangeAspect="1" noChangeArrowheads="1" noTextEdit="1"/>
          </p:cNvSpPr>
          <p:nvPr>
            <p:ph type="sldImg"/>
          </p:nvPr>
        </p:nvSpPr>
        <p:spPr>
          <a:ln/>
        </p:spPr>
      </p:sp>
      <p:sp>
        <p:nvSpPr>
          <p:cNvPr id="43010" name="Rectangle 3">
            <a:extLst>
              <a:ext uri="{FF2B5EF4-FFF2-40B4-BE49-F238E27FC236}">
                <a16:creationId xmlns:a16="http://schemas.microsoft.com/office/drawing/2014/main" id="{93420185-E3D4-4A25-8067-B745C75A3F6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Rectangle 7">
            <a:extLst>
              <a:ext uri="{FF2B5EF4-FFF2-40B4-BE49-F238E27FC236}">
                <a16:creationId xmlns:a16="http://schemas.microsoft.com/office/drawing/2014/main" id="{DE5937DC-D53C-4814-A45E-BF7CA978FE3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13">
              <a:defRPr>
                <a:solidFill>
                  <a:schemeClr val="tx1"/>
                </a:solidFill>
                <a:latin typeface="Verdana" panose="020B0604030504040204" pitchFamily="34" charset="0"/>
                <a:ea typeface="MS PGothic" panose="020B0600070205080204" pitchFamily="34" charset="-128"/>
              </a:defRPr>
            </a:lvl1pPr>
            <a:lvl2pPr marL="742950" indent="-285750" defTabSz="912813">
              <a:defRPr>
                <a:solidFill>
                  <a:schemeClr val="tx1"/>
                </a:solidFill>
                <a:latin typeface="Verdana" panose="020B0604030504040204" pitchFamily="34" charset="0"/>
                <a:ea typeface="MS PGothic" panose="020B0600070205080204" pitchFamily="34" charset="-128"/>
              </a:defRPr>
            </a:lvl2pPr>
            <a:lvl3pPr marL="1143000" indent="-228600" defTabSz="912813">
              <a:defRPr>
                <a:solidFill>
                  <a:schemeClr val="tx1"/>
                </a:solidFill>
                <a:latin typeface="Verdana" panose="020B0604030504040204" pitchFamily="34" charset="0"/>
                <a:ea typeface="MS PGothic" panose="020B0600070205080204" pitchFamily="34" charset="-128"/>
              </a:defRPr>
            </a:lvl3pPr>
            <a:lvl4pPr marL="1600200" indent="-228600" defTabSz="912813">
              <a:defRPr>
                <a:solidFill>
                  <a:schemeClr val="tx1"/>
                </a:solidFill>
                <a:latin typeface="Verdana" panose="020B0604030504040204" pitchFamily="34" charset="0"/>
                <a:ea typeface="MS PGothic" panose="020B0600070205080204" pitchFamily="34" charset="-128"/>
              </a:defRPr>
            </a:lvl4pPr>
            <a:lvl5pPr marL="2057400" indent="-228600" defTabSz="912813">
              <a:defRPr>
                <a:solidFill>
                  <a:schemeClr val="tx1"/>
                </a:solidFill>
                <a:latin typeface="Verdana" panose="020B0604030504040204" pitchFamily="34" charset="0"/>
                <a:ea typeface="MS PGothic" panose="020B0600070205080204" pitchFamily="34" charset="-128"/>
              </a:defRPr>
            </a:lvl5pPr>
            <a:lvl6pPr marL="25146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EBF23E72-A12C-4C92-8AE1-BFA934D068FF}" type="slidenum">
              <a:rPr lang="en-US" altLang="en-US" smtClean="0">
                <a:latin typeface="Helvetica" panose="020B0604020202020204" pitchFamily="34" charset="0"/>
              </a:rPr>
              <a:pPr/>
              <a:t>22</a:t>
            </a:fld>
            <a:endParaRPr lang="en-US" altLang="en-US">
              <a:latin typeface="Helvetica" panose="020B0604020202020204" pitchFamily="34" charset="0"/>
            </a:endParaRPr>
          </a:p>
        </p:txBody>
      </p:sp>
      <p:sp>
        <p:nvSpPr>
          <p:cNvPr id="45058" name="Rectangle 2">
            <a:extLst>
              <a:ext uri="{FF2B5EF4-FFF2-40B4-BE49-F238E27FC236}">
                <a16:creationId xmlns:a16="http://schemas.microsoft.com/office/drawing/2014/main" id="{C69EBE3A-525E-43F8-98FF-7CCE61EFF8B1}"/>
              </a:ext>
            </a:extLst>
          </p:cNvPr>
          <p:cNvSpPr>
            <a:spLocks noGrp="1" noRot="1" noChangeAspect="1" noChangeArrowheads="1" noTextEdit="1"/>
          </p:cNvSpPr>
          <p:nvPr>
            <p:ph type="sldImg"/>
          </p:nvPr>
        </p:nvSpPr>
        <p:spPr>
          <a:ln/>
        </p:spPr>
      </p:sp>
      <p:sp>
        <p:nvSpPr>
          <p:cNvPr id="45059" name="Rectangle 3">
            <a:extLst>
              <a:ext uri="{FF2B5EF4-FFF2-40B4-BE49-F238E27FC236}">
                <a16:creationId xmlns:a16="http://schemas.microsoft.com/office/drawing/2014/main" id="{DBDAC0BA-8814-496D-B065-6E2C7E2CFC2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Image Placeholder 1"/>
          <p:cNvSpPr>
            <a:spLocks noGrp="1" noRot="1" noChangeAspect="1" noTextEdit="1"/>
          </p:cNvSpPr>
          <p:nvPr>
            <p:ph type="sldImg"/>
          </p:nvPr>
        </p:nvSpPr>
        <p:spPr>
          <a:ln/>
        </p:spPr>
      </p:sp>
      <p:sp>
        <p:nvSpPr>
          <p:cNvPr id="2253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anose="02020603050405020304" pitchFamily="18" charset="0"/>
              <a:ea typeface="ＭＳ Ｐゴシック" panose="020B0600070205080204" pitchFamily="34" charset="-128"/>
            </a:endParaRPr>
          </a:p>
        </p:txBody>
      </p:sp>
      <p:sp>
        <p:nvSpPr>
          <p:cNvPr id="2253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a:solidFill>
                  <a:schemeClr val="tx1"/>
                </a:solidFill>
                <a:latin typeface="Verdana" panose="020B0604030504040204" pitchFamily="34" charset="0"/>
                <a:ea typeface="ＭＳ Ｐゴシック" panose="020B0600070205080204" pitchFamily="34" charset="-128"/>
              </a:defRPr>
            </a:lvl1pPr>
            <a:lvl2pPr marL="742950" indent="-285750" defTabSz="965200">
              <a:defRPr>
                <a:solidFill>
                  <a:schemeClr val="tx1"/>
                </a:solidFill>
                <a:latin typeface="Verdana" panose="020B0604030504040204" pitchFamily="34" charset="0"/>
                <a:ea typeface="ＭＳ Ｐゴシック" panose="020B0600070205080204" pitchFamily="34" charset="-128"/>
              </a:defRPr>
            </a:lvl2pPr>
            <a:lvl3pPr marL="1143000" indent="-228600" defTabSz="965200">
              <a:defRPr>
                <a:solidFill>
                  <a:schemeClr val="tx1"/>
                </a:solidFill>
                <a:latin typeface="Verdana" panose="020B0604030504040204" pitchFamily="34" charset="0"/>
                <a:ea typeface="ＭＳ Ｐゴシック" panose="020B0600070205080204" pitchFamily="34" charset="-128"/>
              </a:defRPr>
            </a:lvl3pPr>
            <a:lvl4pPr marL="1600200" indent="-228600" defTabSz="965200">
              <a:defRPr>
                <a:solidFill>
                  <a:schemeClr val="tx1"/>
                </a:solidFill>
                <a:latin typeface="Verdana" panose="020B0604030504040204" pitchFamily="34" charset="0"/>
                <a:ea typeface="ＭＳ Ｐゴシック" panose="020B0600070205080204" pitchFamily="34" charset="-128"/>
              </a:defRPr>
            </a:lvl4pPr>
            <a:lvl5pPr marL="2057400" indent="-228600" defTabSz="965200">
              <a:defRPr>
                <a:solidFill>
                  <a:schemeClr val="tx1"/>
                </a:solidFill>
                <a:latin typeface="Verdana" panose="020B0604030504040204" pitchFamily="34" charset="0"/>
                <a:ea typeface="ＭＳ Ｐゴシック" panose="020B0600070205080204" pitchFamily="34" charset="-128"/>
              </a:defRPr>
            </a:lvl5pPr>
            <a:lvl6pPr marL="2514600" indent="-228600" defTabSz="9652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6pPr>
            <a:lvl7pPr marL="2971800" indent="-228600" defTabSz="9652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7pPr>
            <a:lvl8pPr marL="3429000" indent="-228600" defTabSz="9652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8pPr>
            <a:lvl9pPr marL="3886200" indent="-228600" defTabSz="9652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9pPr>
          </a:lstStyle>
          <a:p>
            <a:pPr marL="0" marR="0" lvl="0" indent="0" algn="r" defTabSz="965200" rtl="0" eaLnBrk="0" fontAlgn="base" latinLnBrk="0" hangingPunct="0">
              <a:lnSpc>
                <a:spcPct val="100000"/>
              </a:lnSpc>
              <a:spcBef>
                <a:spcPct val="0"/>
              </a:spcBef>
              <a:spcAft>
                <a:spcPct val="0"/>
              </a:spcAft>
              <a:buClrTx/>
              <a:buSzTx/>
              <a:buFontTx/>
              <a:buNone/>
              <a:tabLst/>
              <a:defRPr/>
            </a:pPr>
            <a:fld id="{5AEA9A87-D43C-494E-9536-2E067C610143}" type="slidenum">
              <a:rPr kumimoji="0" lang="en-US" altLang="en-US" sz="1300" b="0" i="0" u="none" strike="noStrike" kern="1200" cap="none" spc="0" normalizeH="0" baseline="0" noProof="0" smtClean="0">
                <a:ln>
                  <a:noFill/>
                </a:ln>
                <a:solidFill>
                  <a:srgbClr val="000000"/>
                </a:solidFill>
                <a:effectLst/>
                <a:uLnTx/>
                <a:uFillTx/>
                <a:latin typeface="Times New Roman" panose="02020603050405020304" pitchFamily="18" charset="0"/>
                <a:ea typeface="ＭＳ Ｐゴシック" panose="020B0600070205080204" pitchFamily="34" charset="-128"/>
                <a:cs typeface="+mn-cs"/>
              </a:rPr>
              <a:pPr marL="0" marR="0" lvl="0" indent="0" algn="r" defTabSz="965200" rtl="0" eaLnBrk="0" fontAlgn="base" latinLnBrk="0" hangingPunct="0">
                <a:lnSpc>
                  <a:spcPct val="100000"/>
                </a:lnSpc>
                <a:spcBef>
                  <a:spcPct val="0"/>
                </a:spcBef>
                <a:spcAft>
                  <a:spcPct val="0"/>
                </a:spcAft>
                <a:buClrTx/>
                <a:buSzTx/>
                <a:buFontTx/>
                <a:buNone/>
                <a:tabLst/>
                <a:defRPr/>
              </a:pPr>
              <a:t>1</a:t>
            </a:fld>
            <a:endParaRPr kumimoji="0" lang="en-US" altLang="en-US" sz="1300" b="0" i="0" u="none" strike="noStrike" kern="1200" cap="none" spc="0" normalizeH="0" baseline="0" noProof="0" smtClean="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Tree>
    <p:extLst>
      <p:ext uri="{BB962C8B-B14F-4D97-AF65-F5344CB8AC3E}">
        <p14:creationId xmlns:p14="http://schemas.microsoft.com/office/powerpoint/2010/main" val="12097016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Rectangle 7">
            <a:extLst>
              <a:ext uri="{FF2B5EF4-FFF2-40B4-BE49-F238E27FC236}">
                <a16:creationId xmlns:a16="http://schemas.microsoft.com/office/drawing/2014/main" id="{95FB8F64-88BB-4559-9134-E35CDEC2015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13">
              <a:defRPr>
                <a:solidFill>
                  <a:schemeClr val="tx1"/>
                </a:solidFill>
                <a:latin typeface="Verdana" panose="020B0604030504040204" pitchFamily="34" charset="0"/>
                <a:ea typeface="MS PGothic" panose="020B0600070205080204" pitchFamily="34" charset="-128"/>
              </a:defRPr>
            </a:lvl1pPr>
            <a:lvl2pPr marL="742950" indent="-285750" defTabSz="912813">
              <a:defRPr>
                <a:solidFill>
                  <a:schemeClr val="tx1"/>
                </a:solidFill>
                <a:latin typeface="Verdana" panose="020B0604030504040204" pitchFamily="34" charset="0"/>
                <a:ea typeface="MS PGothic" panose="020B0600070205080204" pitchFamily="34" charset="-128"/>
              </a:defRPr>
            </a:lvl2pPr>
            <a:lvl3pPr marL="1143000" indent="-228600" defTabSz="912813">
              <a:defRPr>
                <a:solidFill>
                  <a:schemeClr val="tx1"/>
                </a:solidFill>
                <a:latin typeface="Verdana" panose="020B0604030504040204" pitchFamily="34" charset="0"/>
                <a:ea typeface="MS PGothic" panose="020B0600070205080204" pitchFamily="34" charset="-128"/>
              </a:defRPr>
            </a:lvl3pPr>
            <a:lvl4pPr marL="1600200" indent="-228600" defTabSz="912813">
              <a:defRPr>
                <a:solidFill>
                  <a:schemeClr val="tx1"/>
                </a:solidFill>
                <a:latin typeface="Verdana" panose="020B0604030504040204" pitchFamily="34" charset="0"/>
                <a:ea typeface="MS PGothic" panose="020B0600070205080204" pitchFamily="34" charset="-128"/>
              </a:defRPr>
            </a:lvl4pPr>
            <a:lvl5pPr marL="2057400" indent="-228600" defTabSz="912813">
              <a:defRPr>
                <a:solidFill>
                  <a:schemeClr val="tx1"/>
                </a:solidFill>
                <a:latin typeface="Verdana" panose="020B0604030504040204" pitchFamily="34" charset="0"/>
                <a:ea typeface="MS PGothic" panose="020B0600070205080204" pitchFamily="34" charset="-128"/>
              </a:defRPr>
            </a:lvl5pPr>
            <a:lvl6pPr marL="25146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F3C5D0B0-D187-4E63-8B13-81271B8117FB}" type="slidenum">
              <a:rPr lang="en-US" altLang="en-US" smtClean="0">
                <a:latin typeface="Helvetica" panose="020B0604020202020204" pitchFamily="34" charset="0"/>
              </a:rPr>
              <a:pPr/>
              <a:t>28</a:t>
            </a:fld>
            <a:endParaRPr lang="en-US" altLang="en-US">
              <a:latin typeface="Helvetica" panose="020B0604020202020204" pitchFamily="34" charset="0"/>
            </a:endParaRPr>
          </a:p>
        </p:txBody>
      </p:sp>
      <p:sp>
        <p:nvSpPr>
          <p:cNvPr id="52226" name="Rectangle 2">
            <a:extLst>
              <a:ext uri="{FF2B5EF4-FFF2-40B4-BE49-F238E27FC236}">
                <a16:creationId xmlns:a16="http://schemas.microsoft.com/office/drawing/2014/main" id="{E7CC628D-83F5-4EEA-8C50-0B294DCF1E84}"/>
              </a:ext>
            </a:extLst>
          </p:cNvPr>
          <p:cNvSpPr>
            <a:spLocks noGrp="1" noRot="1" noChangeAspect="1" noChangeArrowheads="1" noTextEdit="1"/>
          </p:cNvSpPr>
          <p:nvPr>
            <p:ph type="sldImg"/>
          </p:nvPr>
        </p:nvSpPr>
        <p:spPr>
          <a:ln/>
        </p:spPr>
      </p:sp>
      <p:sp>
        <p:nvSpPr>
          <p:cNvPr id="52227" name="Rectangle 3">
            <a:extLst>
              <a:ext uri="{FF2B5EF4-FFF2-40B4-BE49-F238E27FC236}">
                <a16:creationId xmlns:a16="http://schemas.microsoft.com/office/drawing/2014/main" id="{4F97B3F5-0425-41C0-BA0E-2A5645FFB00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7">
            <a:extLst>
              <a:ext uri="{FF2B5EF4-FFF2-40B4-BE49-F238E27FC236}">
                <a16:creationId xmlns:a16="http://schemas.microsoft.com/office/drawing/2014/main" id="{7712BD98-8FD1-4C5B-ACCD-B506C3F3092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13">
              <a:defRPr>
                <a:solidFill>
                  <a:schemeClr val="tx1"/>
                </a:solidFill>
                <a:latin typeface="Verdana" panose="020B0604030504040204" pitchFamily="34" charset="0"/>
                <a:ea typeface="MS PGothic" panose="020B0600070205080204" pitchFamily="34" charset="-128"/>
              </a:defRPr>
            </a:lvl1pPr>
            <a:lvl2pPr marL="742950" indent="-285750" defTabSz="912813">
              <a:defRPr>
                <a:solidFill>
                  <a:schemeClr val="tx1"/>
                </a:solidFill>
                <a:latin typeface="Verdana" panose="020B0604030504040204" pitchFamily="34" charset="0"/>
                <a:ea typeface="MS PGothic" panose="020B0600070205080204" pitchFamily="34" charset="-128"/>
              </a:defRPr>
            </a:lvl2pPr>
            <a:lvl3pPr marL="1143000" indent="-228600" defTabSz="912813">
              <a:defRPr>
                <a:solidFill>
                  <a:schemeClr val="tx1"/>
                </a:solidFill>
                <a:latin typeface="Verdana" panose="020B0604030504040204" pitchFamily="34" charset="0"/>
                <a:ea typeface="MS PGothic" panose="020B0600070205080204" pitchFamily="34" charset="-128"/>
              </a:defRPr>
            </a:lvl3pPr>
            <a:lvl4pPr marL="1600200" indent="-228600" defTabSz="912813">
              <a:defRPr>
                <a:solidFill>
                  <a:schemeClr val="tx1"/>
                </a:solidFill>
                <a:latin typeface="Verdana" panose="020B0604030504040204" pitchFamily="34" charset="0"/>
                <a:ea typeface="MS PGothic" panose="020B0600070205080204" pitchFamily="34" charset="-128"/>
              </a:defRPr>
            </a:lvl4pPr>
            <a:lvl5pPr marL="2057400" indent="-228600" defTabSz="912813">
              <a:defRPr>
                <a:solidFill>
                  <a:schemeClr val="tx1"/>
                </a:solidFill>
                <a:latin typeface="Verdana" panose="020B0604030504040204" pitchFamily="34" charset="0"/>
                <a:ea typeface="MS PGothic" panose="020B0600070205080204" pitchFamily="34" charset="-128"/>
              </a:defRPr>
            </a:lvl5pPr>
            <a:lvl6pPr marL="25146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203646A7-87D1-4E08-9877-083F79BE34C5}" type="slidenum">
              <a:rPr lang="en-US" altLang="en-US" smtClean="0">
                <a:latin typeface="Helvetica" panose="020B0604020202020204" pitchFamily="34" charset="0"/>
              </a:rPr>
              <a:pPr/>
              <a:t>33</a:t>
            </a:fld>
            <a:endParaRPr lang="en-US" altLang="en-US">
              <a:latin typeface="Helvetica" panose="020B0604020202020204" pitchFamily="34" charset="0"/>
            </a:endParaRPr>
          </a:p>
        </p:txBody>
      </p:sp>
      <p:sp>
        <p:nvSpPr>
          <p:cNvPr id="58370" name="Rectangle 2">
            <a:extLst>
              <a:ext uri="{FF2B5EF4-FFF2-40B4-BE49-F238E27FC236}">
                <a16:creationId xmlns:a16="http://schemas.microsoft.com/office/drawing/2014/main" id="{8DCF3906-A485-420D-A07D-6796D1373AF0}"/>
              </a:ext>
            </a:extLst>
          </p:cNvPr>
          <p:cNvSpPr>
            <a:spLocks noGrp="1" noRot="1" noChangeAspect="1" noChangeArrowheads="1" noTextEdit="1"/>
          </p:cNvSpPr>
          <p:nvPr>
            <p:ph type="sldImg"/>
          </p:nvPr>
        </p:nvSpPr>
        <p:spPr>
          <a:ln/>
        </p:spPr>
      </p:sp>
      <p:sp>
        <p:nvSpPr>
          <p:cNvPr id="58371" name="Rectangle 3">
            <a:extLst>
              <a:ext uri="{FF2B5EF4-FFF2-40B4-BE49-F238E27FC236}">
                <a16:creationId xmlns:a16="http://schemas.microsoft.com/office/drawing/2014/main" id="{97B4482B-2E5E-4B60-925B-792A6244767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7">
            <a:extLst>
              <a:ext uri="{FF2B5EF4-FFF2-40B4-BE49-F238E27FC236}">
                <a16:creationId xmlns:a16="http://schemas.microsoft.com/office/drawing/2014/main" id="{4BB7AAAF-2D0D-444E-9C4A-241B805364D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13">
              <a:defRPr>
                <a:solidFill>
                  <a:schemeClr val="tx1"/>
                </a:solidFill>
                <a:latin typeface="Verdana" panose="020B0604030504040204" pitchFamily="34" charset="0"/>
                <a:ea typeface="MS PGothic" panose="020B0600070205080204" pitchFamily="34" charset="-128"/>
              </a:defRPr>
            </a:lvl1pPr>
            <a:lvl2pPr marL="742950" indent="-285750" defTabSz="912813">
              <a:defRPr>
                <a:solidFill>
                  <a:schemeClr val="tx1"/>
                </a:solidFill>
                <a:latin typeface="Verdana" panose="020B0604030504040204" pitchFamily="34" charset="0"/>
                <a:ea typeface="MS PGothic" panose="020B0600070205080204" pitchFamily="34" charset="-128"/>
              </a:defRPr>
            </a:lvl2pPr>
            <a:lvl3pPr marL="1143000" indent="-228600" defTabSz="912813">
              <a:defRPr>
                <a:solidFill>
                  <a:schemeClr val="tx1"/>
                </a:solidFill>
                <a:latin typeface="Verdana" panose="020B0604030504040204" pitchFamily="34" charset="0"/>
                <a:ea typeface="MS PGothic" panose="020B0600070205080204" pitchFamily="34" charset="-128"/>
              </a:defRPr>
            </a:lvl3pPr>
            <a:lvl4pPr marL="1600200" indent="-228600" defTabSz="912813">
              <a:defRPr>
                <a:solidFill>
                  <a:schemeClr val="tx1"/>
                </a:solidFill>
                <a:latin typeface="Verdana" panose="020B0604030504040204" pitchFamily="34" charset="0"/>
                <a:ea typeface="MS PGothic" panose="020B0600070205080204" pitchFamily="34" charset="-128"/>
              </a:defRPr>
            </a:lvl4pPr>
            <a:lvl5pPr marL="2057400" indent="-228600" defTabSz="912813">
              <a:defRPr>
                <a:solidFill>
                  <a:schemeClr val="tx1"/>
                </a:solidFill>
                <a:latin typeface="Verdana" panose="020B0604030504040204" pitchFamily="34" charset="0"/>
                <a:ea typeface="MS PGothic" panose="020B0600070205080204" pitchFamily="34" charset="-128"/>
              </a:defRPr>
            </a:lvl5pPr>
            <a:lvl6pPr marL="25146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F58E20DC-D625-4FC1-80D1-197547D6A0FC}" type="slidenum">
              <a:rPr lang="en-US" altLang="en-US" smtClean="0">
                <a:latin typeface="Helvetica" panose="020B0604020202020204" pitchFamily="34" charset="0"/>
              </a:rPr>
              <a:pPr/>
              <a:t>34</a:t>
            </a:fld>
            <a:endParaRPr lang="en-US" altLang="en-US">
              <a:latin typeface="Helvetica" panose="020B0604020202020204" pitchFamily="34" charset="0"/>
            </a:endParaRPr>
          </a:p>
        </p:txBody>
      </p:sp>
      <p:sp>
        <p:nvSpPr>
          <p:cNvPr id="60418" name="Rectangle 2">
            <a:extLst>
              <a:ext uri="{FF2B5EF4-FFF2-40B4-BE49-F238E27FC236}">
                <a16:creationId xmlns:a16="http://schemas.microsoft.com/office/drawing/2014/main" id="{E9908802-64CA-49E3-931A-595B2C94C490}"/>
              </a:ext>
            </a:extLst>
          </p:cNvPr>
          <p:cNvSpPr>
            <a:spLocks noGrp="1" noRot="1" noChangeAspect="1" noChangeArrowheads="1" noTextEdit="1"/>
          </p:cNvSpPr>
          <p:nvPr>
            <p:ph type="sldImg"/>
          </p:nvPr>
        </p:nvSpPr>
        <p:spPr>
          <a:ln/>
        </p:spPr>
      </p:sp>
      <p:sp>
        <p:nvSpPr>
          <p:cNvPr id="60419" name="Rectangle 3">
            <a:extLst>
              <a:ext uri="{FF2B5EF4-FFF2-40B4-BE49-F238E27FC236}">
                <a16:creationId xmlns:a16="http://schemas.microsoft.com/office/drawing/2014/main" id="{1AC4CBFD-A424-47AF-AE08-5BE9978F664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Rectangle 7">
            <a:extLst>
              <a:ext uri="{FF2B5EF4-FFF2-40B4-BE49-F238E27FC236}">
                <a16:creationId xmlns:a16="http://schemas.microsoft.com/office/drawing/2014/main" id="{17EBCBBF-41C5-425A-8C78-5D293D9B857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13">
              <a:defRPr>
                <a:solidFill>
                  <a:schemeClr val="tx1"/>
                </a:solidFill>
                <a:latin typeface="Verdana" panose="020B0604030504040204" pitchFamily="34" charset="0"/>
                <a:ea typeface="MS PGothic" panose="020B0600070205080204" pitchFamily="34" charset="-128"/>
              </a:defRPr>
            </a:lvl1pPr>
            <a:lvl2pPr marL="742950" indent="-285750" defTabSz="912813">
              <a:defRPr>
                <a:solidFill>
                  <a:schemeClr val="tx1"/>
                </a:solidFill>
                <a:latin typeface="Verdana" panose="020B0604030504040204" pitchFamily="34" charset="0"/>
                <a:ea typeface="MS PGothic" panose="020B0600070205080204" pitchFamily="34" charset="-128"/>
              </a:defRPr>
            </a:lvl2pPr>
            <a:lvl3pPr marL="1143000" indent="-228600" defTabSz="912813">
              <a:defRPr>
                <a:solidFill>
                  <a:schemeClr val="tx1"/>
                </a:solidFill>
                <a:latin typeface="Verdana" panose="020B0604030504040204" pitchFamily="34" charset="0"/>
                <a:ea typeface="MS PGothic" panose="020B0600070205080204" pitchFamily="34" charset="-128"/>
              </a:defRPr>
            </a:lvl3pPr>
            <a:lvl4pPr marL="1600200" indent="-228600" defTabSz="912813">
              <a:defRPr>
                <a:solidFill>
                  <a:schemeClr val="tx1"/>
                </a:solidFill>
                <a:latin typeface="Verdana" panose="020B0604030504040204" pitchFamily="34" charset="0"/>
                <a:ea typeface="MS PGothic" panose="020B0600070205080204" pitchFamily="34" charset="-128"/>
              </a:defRPr>
            </a:lvl4pPr>
            <a:lvl5pPr marL="2057400" indent="-228600" defTabSz="912813">
              <a:defRPr>
                <a:solidFill>
                  <a:schemeClr val="tx1"/>
                </a:solidFill>
                <a:latin typeface="Verdana" panose="020B0604030504040204" pitchFamily="34" charset="0"/>
                <a:ea typeface="MS PGothic" panose="020B0600070205080204" pitchFamily="34" charset="-128"/>
              </a:defRPr>
            </a:lvl5pPr>
            <a:lvl6pPr marL="25146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62086FDF-C283-4A26-A609-6B6E5A4F7611}" type="slidenum">
              <a:rPr lang="en-US" altLang="en-US" smtClean="0">
                <a:latin typeface="Helvetica" panose="020B0604020202020204" pitchFamily="34" charset="0"/>
              </a:rPr>
              <a:pPr/>
              <a:t>43</a:t>
            </a:fld>
            <a:endParaRPr lang="en-US" altLang="en-US">
              <a:latin typeface="Helvetica" panose="020B0604020202020204" pitchFamily="34" charset="0"/>
            </a:endParaRPr>
          </a:p>
        </p:txBody>
      </p:sp>
      <p:sp>
        <p:nvSpPr>
          <p:cNvPr id="70658" name="Rectangle 2">
            <a:extLst>
              <a:ext uri="{FF2B5EF4-FFF2-40B4-BE49-F238E27FC236}">
                <a16:creationId xmlns:a16="http://schemas.microsoft.com/office/drawing/2014/main" id="{B9B233EF-4231-4BA9-9EEF-1E69C0C6DA33}"/>
              </a:ext>
            </a:extLst>
          </p:cNvPr>
          <p:cNvSpPr>
            <a:spLocks noGrp="1" noRot="1" noChangeAspect="1" noChangeArrowheads="1" noTextEdit="1"/>
          </p:cNvSpPr>
          <p:nvPr>
            <p:ph type="sldImg"/>
          </p:nvPr>
        </p:nvSpPr>
        <p:spPr>
          <a:ln/>
        </p:spPr>
      </p:sp>
      <p:sp>
        <p:nvSpPr>
          <p:cNvPr id="70659" name="Rectangle 3">
            <a:extLst>
              <a:ext uri="{FF2B5EF4-FFF2-40B4-BE49-F238E27FC236}">
                <a16:creationId xmlns:a16="http://schemas.microsoft.com/office/drawing/2014/main" id="{C24EF9F7-118A-440E-835D-273EF500303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Rectangle 7">
            <a:extLst>
              <a:ext uri="{FF2B5EF4-FFF2-40B4-BE49-F238E27FC236}">
                <a16:creationId xmlns:a16="http://schemas.microsoft.com/office/drawing/2014/main" id="{78748FDE-E8BC-4A9C-A7E9-E83C7D7088D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13">
              <a:defRPr>
                <a:solidFill>
                  <a:schemeClr val="tx1"/>
                </a:solidFill>
                <a:latin typeface="Verdana" panose="020B0604030504040204" pitchFamily="34" charset="0"/>
                <a:ea typeface="MS PGothic" panose="020B0600070205080204" pitchFamily="34" charset="-128"/>
              </a:defRPr>
            </a:lvl1pPr>
            <a:lvl2pPr marL="742950" indent="-285750" defTabSz="912813">
              <a:defRPr>
                <a:solidFill>
                  <a:schemeClr val="tx1"/>
                </a:solidFill>
                <a:latin typeface="Verdana" panose="020B0604030504040204" pitchFamily="34" charset="0"/>
                <a:ea typeface="MS PGothic" panose="020B0600070205080204" pitchFamily="34" charset="-128"/>
              </a:defRPr>
            </a:lvl2pPr>
            <a:lvl3pPr marL="1143000" indent="-228600" defTabSz="912813">
              <a:defRPr>
                <a:solidFill>
                  <a:schemeClr val="tx1"/>
                </a:solidFill>
                <a:latin typeface="Verdana" panose="020B0604030504040204" pitchFamily="34" charset="0"/>
                <a:ea typeface="MS PGothic" panose="020B0600070205080204" pitchFamily="34" charset="-128"/>
              </a:defRPr>
            </a:lvl3pPr>
            <a:lvl4pPr marL="1600200" indent="-228600" defTabSz="912813">
              <a:defRPr>
                <a:solidFill>
                  <a:schemeClr val="tx1"/>
                </a:solidFill>
                <a:latin typeface="Verdana" panose="020B0604030504040204" pitchFamily="34" charset="0"/>
                <a:ea typeface="MS PGothic" panose="020B0600070205080204" pitchFamily="34" charset="-128"/>
              </a:defRPr>
            </a:lvl4pPr>
            <a:lvl5pPr marL="2057400" indent="-228600" defTabSz="912813">
              <a:defRPr>
                <a:solidFill>
                  <a:schemeClr val="tx1"/>
                </a:solidFill>
                <a:latin typeface="Verdana" panose="020B0604030504040204" pitchFamily="34" charset="0"/>
                <a:ea typeface="MS PGothic" panose="020B0600070205080204" pitchFamily="34" charset="-128"/>
              </a:defRPr>
            </a:lvl5pPr>
            <a:lvl6pPr marL="25146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06B4739B-763B-41A7-BF7B-6390169FD7EB}" type="slidenum">
              <a:rPr lang="en-US" altLang="en-US" smtClean="0">
                <a:latin typeface="Helvetica" panose="020B0604020202020204" pitchFamily="34" charset="0"/>
              </a:rPr>
              <a:pPr/>
              <a:t>45</a:t>
            </a:fld>
            <a:endParaRPr lang="en-US" altLang="en-US">
              <a:latin typeface="Helvetica" panose="020B0604020202020204" pitchFamily="34" charset="0"/>
            </a:endParaRPr>
          </a:p>
        </p:txBody>
      </p:sp>
      <p:sp>
        <p:nvSpPr>
          <p:cNvPr id="73730" name="Rectangle 2">
            <a:extLst>
              <a:ext uri="{FF2B5EF4-FFF2-40B4-BE49-F238E27FC236}">
                <a16:creationId xmlns:a16="http://schemas.microsoft.com/office/drawing/2014/main" id="{2EDC8114-80FF-4527-8452-8939C60B2594}"/>
              </a:ext>
            </a:extLst>
          </p:cNvPr>
          <p:cNvSpPr>
            <a:spLocks noGrp="1" noRot="1" noChangeAspect="1" noChangeArrowheads="1" noTextEdit="1"/>
          </p:cNvSpPr>
          <p:nvPr>
            <p:ph type="sldImg"/>
          </p:nvPr>
        </p:nvSpPr>
        <p:spPr>
          <a:ln/>
        </p:spPr>
      </p:sp>
      <p:sp>
        <p:nvSpPr>
          <p:cNvPr id="73731" name="Rectangle 3">
            <a:extLst>
              <a:ext uri="{FF2B5EF4-FFF2-40B4-BE49-F238E27FC236}">
                <a16:creationId xmlns:a16="http://schemas.microsoft.com/office/drawing/2014/main" id="{3D42AF9C-FB2A-4442-A801-C0230771464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Rectangle 7">
            <a:extLst>
              <a:ext uri="{FF2B5EF4-FFF2-40B4-BE49-F238E27FC236}">
                <a16:creationId xmlns:a16="http://schemas.microsoft.com/office/drawing/2014/main" id="{2F305424-2E1B-470D-A274-29ABA8FF1DF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13">
              <a:defRPr>
                <a:solidFill>
                  <a:schemeClr val="tx1"/>
                </a:solidFill>
                <a:latin typeface="Verdana" panose="020B0604030504040204" pitchFamily="34" charset="0"/>
                <a:ea typeface="MS PGothic" panose="020B0600070205080204" pitchFamily="34" charset="-128"/>
              </a:defRPr>
            </a:lvl1pPr>
            <a:lvl2pPr marL="742950" indent="-285750" defTabSz="912813">
              <a:defRPr>
                <a:solidFill>
                  <a:schemeClr val="tx1"/>
                </a:solidFill>
                <a:latin typeface="Verdana" panose="020B0604030504040204" pitchFamily="34" charset="0"/>
                <a:ea typeface="MS PGothic" panose="020B0600070205080204" pitchFamily="34" charset="-128"/>
              </a:defRPr>
            </a:lvl2pPr>
            <a:lvl3pPr marL="1143000" indent="-228600" defTabSz="912813">
              <a:defRPr>
                <a:solidFill>
                  <a:schemeClr val="tx1"/>
                </a:solidFill>
                <a:latin typeface="Verdana" panose="020B0604030504040204" pitchFamily="34" charset="0"/>
                <a:ea typeface="MS PGothic" panose="020B0600070205080204" pitchFamily="34" charset="-128"/>
              </a:defRPr>
            </a:lvl3pPr>
            <a:lvl4pPr marL="1600200" indent="-228600" defTabSz="912813">
              <a:defRPr>
                <a:solidFill>
                  <a:schemeClr val="tx1"/>
                </a:solidFill>
                <a:latin typeface="Verdana" panose="020B0604030504040204" pitchFamily="34" charset="0"/>
                <a:ea typeface="MS PGothic" panose="020B0600070205080204" pitchFamily="34" charset="-128"/>
              </a:defRPr>
            </a:lvl4pPr>
            <a:lvl5pPr marL="2057400" indent="-228600" defTabSz="912813">
              <a:defRPr>
                <a:solidFill>
                  <a:schemeClr val="tx1"/>
                </a:solidFill>
                <a:latin typeface="Verdana" panose="020B0604030504040204" pitchFamily="34" charset="0"/>
                <a:ea typeface="MS PGothic" panose="020B0600070205080204" pitchFamily="34" charset="-128"/>
              </a:defRPr>
            </a:lvl5pPr>
            <a:lvl6pPr marL="25146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435790EF-1AC9-4C3D-A973-AAE8B010255A}" type="slidenum">
              <a:rPr lang="en-US" altLang="en-US" smtClean="0">
                <a:latin typeface="Helvetica" panose="020B0604020202020204" pitchFamily="34" charset="0"/>
              </a:rPr>
              <a:pPr/>
              <a:t>46</a:t>
            </a:fld>
            <a:endParaRPr lang="en-US" altLang="en-US">
              <a:latin typeface="Helvetica" panose="020B0604020202020204" pitchFamily="34" charset="0"/>
            </a:endParaRPr>
          </a:p>
        </p:txBody>
      </p:sp>
      <p:sp>
        <p:nvSpPr>
          <p:cNvPr id="75778" name="Rectangle 2">
            <a:extLst>
              <a:ext uri="{FF2B5EF4-FFF2-40B4-BE49-F238E27FC236}">
                <a16:creationId xmlns:a16="http://schemas.microsoft.com/office/drawing/2014/main" id="{D5C964FA-22D0-4E05-B730-D533B6A44435}"/>
              </a:ext>
            </a:extLst>
          </p:cNvPr>
          <p:cNvSpPr>
            <a:spLocks noGrp="1" noRot="1" noChangeAspect="1" noChangeArrowheads="1" noTextEdit="1"/>
          </p:cNvSpPr>
          <p:nvPr>
            <p:ph type="sldImg"/>
          </p:nvPr>
        </p:nvSpPr>
        <p:spPr>
          <a:ln/>
        </p:spPr>
      </p:sp>
      <p:sp>
        <p:nvSpPr>
          <p:cNvPr id="75779" name="Rectangle 3">
            <a:extLst>
              <a:ext uri="{FF2B5EF4-FFF2-40B4-BE49-F238E27FC236}">
                <a16:creationId xmlns:a16="http://schemas.microsoft.com/office/drawing/2014/main" id="{880E7091-F446-484C-8E4A-417D2AC58FA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Rectangle 7">
            <a:extLst>
              <a:ext uri="{FF2B5EF4-FFF2-40B4-BE49-F238E27FC236}">
                <a16:creationId xmlns:a16="http://schemas.microsoft.com/office/drawing/2014/main" id="{5FF94ED2-DF55-4D1B-8DA2-07A842A2B18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13">
              <a:defRPr>
                <a:solidFill>
                  <a:schemeClr val="tx1"/>
                </a:solidFill>
                <a:latin typeface="Verdana" panose="020B0604030504040204" pitchFamily="34" charset="0"/>
                <a:ea typeface="MS PGothic" panose="020B0600070205080204" pitchFamily="34" charset="-128"/>
              </a:defRPr>
            </a:lvl1pPr>
            <a:lvl2pPr marL="742950" indent="-285750" defTabSz="912813">
              <a:defRPr>
                <a:solidFill>
                  <a:schemeClr val="tx1"/>
                </a:solidFill>
                <a:latin typeface="Verdana" panose="020B0604030504040204" pitchFamily="34" charset="0"/>
                <a:ea typeface="MS PGothic" panose="020B0600070205080204" pitchFamily="34" charset="-128"/>
              </a:defRPr>
            </a:lvl2pPr>
            <a:lvl3pPr marL="1143000" indent="-228600" defTabSz="912813">
              <a:defRPr>
                <a:solidFill>
                  <a:schemeClr val="tx1"/>
                </a:solidFill>
                <a:latin typeface="Verdana" panose="020B0604030504040204" pitchFamily="34" charset="0"/>
                <a:ea typeface="MS PGothic" panose="020B0600070205080204" pitchFamily="34" charset="-128"/>
              </a:defRPr>
            </a:lvl3pPr>
            <a:lvl4pPr marL="1600200" indent="-228600" defTabSz="912813">
              <a:defRPr>
                <a:solidFill>
                  <a:schemeClr val="tx1"/>
                </a:solidFill>
                <a:latin typeface="Verdana" panose="020B0604030504040204" pitchFamily="34" charset="0"/>
                <a:ea typeface="MS PGothic" panose="020B0600070205080204" pitchFamily="34" charset="-128"/>
              </a:defRPr>
            </a:lvl4pPr>
            <a:lvl5pPr marL="2057400" indent="-228600" defTabSz="912813">
              <a:defRPr>
                <a:solidFill>
                  <a:schemeClr val="tx1"/>
                </a:solidFill>
                <a:latin typeface="Verdana" panose="020B0604030504040204" pitchFamily="34" charset="0"/>
                <a:ea typeface="MS PGothic" panose="020B0600070205080204" pitchFamily="34" charset="-128"/>
              </a:defRPr>
            </a:lvl5pPr>
            <a:lvl6pPr marL="25146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80910074-6A37-4496-AE68-529FF68CD695}" type="slidenum">
              <a:rPr lang="en-US" altLang="en-US" smtClean="0">
                <a:latin typeface="Helvetica" panose="020B0604020202020204" pitchFamily="34" charset="0"/>
              </a:rPr>
              <a:pPr/>
              <a:t>49</a:t>
            </a:fld>
            <a:endParaRPr lang="en-US" altLang="en-US">
              <a:latin typeface="Helvetica" panose="020B0604020202020204" pitchFamily="34" charset="0"/>
            </a:endParaRPr>
          </a:p>
        </p:txBody>
      </p:sp>
      <p:sp>
        <p:nvSpPr>
          <p:cNvPr id="79874" name="Rectangle 2">
            <a:extLst>
              <a:ext uri="{FF2B5EF4-FFF2-40B4-BE49-F238E27FC236}">
                <a16:creationId xmlns:a16="http://schemas.microsoft.com/office/drawing/2014/main" id="{03D7B118-35EC-41E3-912A-ACD9C96F6AA2}"/>
              </a:ext>
            </a:extLst>
          </p:cNvPr>
          <p:cNvSpPr>
            <a:spLocks noGrp="1" noRot="1" noChangeAspect="1" noChangeArrowheads="1" noTextEdit="1"/>
          </p:cNvSpPr>
          <p:nvPr>
            <p:ph type="sldImg"/>
          </p:nvPr>
        </p:nvSpPr>
        <p:spPr>
          <a:ln/>
        </p:spPr>
      </p:sp>
      <p:sp>
        <p:nvSpPr>
          <p:cNvPr id="79875" name="Rectangle 3">
            <a:extLst>
              <a:ext uri="{FF2B5EF4-FFF2-40B4-BE49-F238E27FC236}">
                <a16:creationId xmlns:a16="http://schemas.microsoft.com/office/drawing/2014/main" id="{396523C0-C350-444A-B4E1-1329DD71296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Rectangle 7">
            <a:extLst>
              <a:ext uri="{FF2B5EF4-FFF2-40B4-BE49-F238E27FC236}">
                <a16:creationId xmlns:a16="http://schemas.microsoft.com/office/drawing/2014/main" id="{FA5AFAA5-5218-4C59-9B07-DF3DD016E3D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13">
              <a:defRPr>
                <a:solidFill>
                  <a:schemeClr val="tx1"/>
                </a:solidFill>
                <a:latin typeface="Verdana" panose="020B0604030504040204" pitchFamily="34" charset="0"/>
                <a:ea typeface="MS PGothic" panose="020B0600070205080204" pitchFamily="34" charset="-128"/>
              </a:defRPr>
            </a:lvl1pPr>
            <a:lvl2pPr marL="742950" indent="-285750" defTabSz="912813">
              <a:defRPr>
                <a:solidFill>
                  <a:schemeClr val="tx1"/>
                </a:solidFill>
                <a:latin typeface="Verdana" panose="020B0604030504040204" pitchFamily="34" charset="0"/>
                <a:ea typeface="MS PGothic" panose="020B0600070205080204" pitchFamily="34" charset="-128"/>
              </a:defRPr>
            </a:lvl2pPr>
            <a:lvl3pPr marL="1143000" indent="-228600" defTabSz="912813">
              <a:defRPr>
                <a:solidFill>
                  <a:schemeClr val="tx1"/>
                </a:solidFill>
                <a:latin typeface="Verdana" panose="020B0604030504040204" pitchFamily="34" charset="0"/>
                <a:ea typeface="MS PGothic" panose="020B0600070205080204" pitchFamily="34" charset="-128"/>
              </a:defRPr>
            </a:lvl3pPr>
            <a:lvl4pPr marL="1600200" indent="-228600" defTabSz="912813">
              <a:defRPr>
                <a:solidFill>
                  <a:schemeClr val="tx1"/>
                </a:solidFill>
                <a:latin typeface="Verdana" panose="020B0604030504040204" pitchFamily="34" charset="0"/>
                <a:ea typeface="MS PGothic" panose="020B0600070205080204" pitchFamily="34" charset="-128"/>
              </a:defRPr>
            </a:lvl4pPr>
            <a:lvl5pPr marL="2057400" indent="-228600" defTabSz="912813">
              <a:defRPr>
                <a:solidFill>
                  <a:schemeClr val="tx1"/>
                </a:solidFill>
                <a:latin typeface="Verdana" panose="020B0604030504040204" pitchFamily="34" charset="0"/>
                <a:ea typeface="MS PGothic" panose="020B0600070205080204" pitchFamily="34" charset="-128"/>
              </a:defRPr>
            </a:lvl5pPr>
            <a:lvl6pPr marL="25146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A20F8462-1483-480D-9499-599BDADC3331}" type="slidenum">
              <a:rPr lang="en-US" altLang="en-US" smtClean="0">
                <a:latin typeface="Helvetica" panose="020B0604020202020204" pitchFamily="34" charset="0"/>
              </a:rPr>
              <a:pPr/>
              <a:t>50</a:t>
            </a:fld>
            <a:endParaRPr lang="en-US" altLang="en-US">
              <a:latin typeface="Helvetica" panose="020B0604020202020204" pitchFamily="34" charset="0"/>
            </a:endParaRPr>
          </a:p>
        </p:txBody>
      </p:sp>
      <p:sp>
        <p:nvSpPr>
          <p:cNvPr id="81922" name="Rectangle 2">
            <a:extLst>
              <a:ext uri="{FF2B5EF4-FFF2-40B4-BE49-F238E27FC236}">
                <a16:creationId xmlns:a16="http://schemas.microsoft.com/office/drawing/2014/main" id="{A72C3A4C-AD16-4898-8CE5-E59313D1A7C9}"/>
              </a:ext>
            </a:extLst>
          </p:cNvPr>
          <p:cNvSpPr>
            <a:spLocks noGrp="1" noRot="1" noChangeAspect="1" noChangeArrowheads="1" noTextEdit="1"/>
          </p:cNvSpPr>
          <p:nvPr>
            <p:ph type="sldImg"/>
          </p:nvPr>
        </p:nvSpPr>
        <p:spPr>
          <a:ln/>
        </p:spPr>
      </p:sp>
      <p:sp>
        <p:nvSpPr>
          <p:cNvPr id="81923" name="Rectangle 3">
            <a:extLst>
              <a:ext uri="{FF2B5EF4-FFF2-40B4-BE49-F238E27FC236}">
                <a16:creationId xmlns:a16="http://schemas.microsoft.com/office/drawing/2014/main" id="{F024EE35-1071-4350-AC7A-2880808BA58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Rectangle 7">
            <a:extLst>
              <a:ext uri="{FF2B5EF4-FFF2-40B4-BE49-F238E27FC236}">
                <a16:creationId xmlns:a16="http://schemas.microsoft.com/office/drawing/2014/main" id="{CF84B4F2-9D3B-4B2F-BF96-A59F2257770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13">
              <a:defRPr>
                <a:solidFill>
                  <a:schemeClr val="tx1"/>
                </a:solidFill>
                <a:latin typeface="Verdana" panose="020B0604030504040204" pitchFamily="34" charset="0"/>
                <a:ea typeface="MS PGothic" panose="020B0600070205080204" pitchFamily="34" charset="-128"/>
              </a:defRPr>
            </a:lvl1pPr>
            <a:lvl2pPr marL="742950" indent="-285750" defTabSz="912813">
              <a:defRPr>
                <a:solidFill>
                  <a:schemeClr val="tx1"/>
                </a:solidFill>
                <a:latin typeface="Verdana" panose="020B0604030504040204" pitchFamily="34" charset="0"/>
                <a:ea typeface="MS PGothic" panose="020B0600070205080204" pitchFamily="34" charset="-128"/>
              </a:defRPr>
            </a:lvl2pPr>
            <a:lvl3pPr marL="1143000" indent="-228600" defTabSz="912813">
              <a:defRPr>
                <a:solidFill>
                  <a:schemeClr val="tx1"/>
                </a:solidFill>
                <a:latin typeface="Verdana" panose="020B0604030504040204" pitchFamily="34" charset="0"/>
                <a:ea typeface="MS PGothic" panose="020B0600070205080204" pitchFamily="34" charset="-128"/>
              </a:defRPr>
            </a:lvl3pPr>
            <a:lvl4pPr marL="1600200" indent="-228600" defTabSz="912813">
              <a:defRPr>
                <a:solidFill>
                  <a:schemeClr val="tx1"/>
                </a:solidFill>
                <a:latin typeface="Verdana" panose="020B0604030504040204" pitchFamily="34" charset="0"/>
                <a:ea typeface="MS PGothic" panose="020B0600070205080204" pitchFamily="34" charset="-128"/>
              </a:defRPr>
            </a:lvl4pPr>
            <a:lvl5pPr marL="2057400" indent="-228600" defTabSz="912813">
              <a:defRPr>
                <a:solidFill>
                  <a:schemeClr val="tx1"/>
                </a:solidFill>
                <a:latin typeface="Verdana" panose="020B0604030504040204" pitchFamily="34" charset="0"/>
                <a:ea typeface="MS PGothic" panose="020B0600070205080204" pitchFamily="34" charset="-128"/>
              </a:defRPr>
            </a:lvl5pPr>
            <a:lvl6pPr marL="25146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F7FC7D05-D70C-4688-A6EC-0CAD37F60868}" type="slidenum">
              <a:rPr lang="en-US" altLang="en-US" smtClean="0">
                <a:latin typeface="Helvetica" panose="020B0604020202020204" pitchFamily="34" charset="0"/>
              </a:rPr>
              <a:pPr/>
              <a:t>51</a:t>
            </a:fld>
            <a:endParaRPr lang="en-US" altLang="en-US">
              <a:latin typeface="Helvetica" panose="020B0604020202020204" pitchFamily="34" charset="0"/>
            </a:endParaRPr>
          </a:p>
        </p:txBody>
      </p:sp>
      <p:sp>
        <p:nvSpPr>
          <p:cNvPr id="83970" name="Rectangle 2">
            <a:extLst>
              <a:ext uri="{FF2B5EF4-FFF2-40B4-BE49-F238E27FC236}">
                <a16:creationId xmlns:a16="http://schemas.microsoft.com/office/drawing/2014/main" id="{B362FC63-0CF8-4F27-8D50-36C311771347}"/>
              </a:ext>
            </a:extLst>
          </p:cNvPr>
          <p:cNvSpPr>
            <a:spLocks noGrp="1" noRot="1" noChangeAspect="1" noChangeArrowheads="1" noTextEdit="1"/>
          </p:cNvSpPr>
          <p:nvPr>
            <p:ph type="sldImg"/>
          </p:nvPr>
        </p:nvSpPr>
        <p:spPr>
          <a:ln/>
        </p:spPr>
      </p:sp>
      <p:sp>
        <p:nvSpPr>
          <p:cNvPr id="83971" name="Rectangle 3">
            <a:extLst>
              <a:ext uri="{FF2B5EF4-FFF2-40B4-BE49-F238E27FC236}">
                <a16:creationId xmlns:a16="http://schemas.microsoft.com/office/drawing/2014/main" id="{05EA1D9E-4BA7-46A6-8A84-EDB8389F72F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Rectangle 7">
            <a:extLst>
              <a:ext uri="{FF2B5EF4-FFF2-40B4-BE49-F238E27FC236}">
                <a16:creationId xmlns:a16="http://schemas.microsoft.com/office/drawing/2014/main" id="{3D8E3A22-255B-4013-9FAA-354F228081A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13">
              <a:defRPr>
                <a:solidFill>
                  <a:schemeClr val="tx1"/>
                </a:solidFill>
                <a:latin typeface="Verdana" panose="020B0604030504040204" pitchFamily="34" charset="0"/>
                <a:ea typeface="MS PGothic" panose="020B0600070205080204" pitchFamily="34" charset="-128"/>
              </a:defRPr>
            </a:lvl1pPr>
            <a:lvl2pPr marL="742950" indent="-285750" defTabSz="912813">
              <a:defRPr>
                <a:solidFill>
                  <a:schemeClr val="tx1"/>
                </a:solidFill>
                <a:latin typeface="Verdana" panose="020B0604030504040204" pitchFamily="34" charset="0"/>
                <a:ea typeface="MS PGothic" panose="020B0600070205080204" pitchFamily="34" charset="-128"/>
              </a:defRPr>
            </a:lvl2pPr>
            <a:lvl3pPr marL="1143000" indent="-228600" defTabSz="912813">
              <a:defRPr>
                <a:solidFill>
                  <a:schemeClr val="tx1"/>
                </a:solidFill>
                <a:latin typeface="Verdana" panose="020B0604030504040204" pitchFamily="34" charset="0"/>
                <a:ea typeface="MS PGothic" panose="020B0600070205080204" pitchFamily="34" charset="-128"/>
              </a:defRPr>
            </a:lvl3pPr>
            <a:lvl4pPr marL="1600200" indent="-228600" defTabSz="912813">
              <a:defRPr>
                <a:solidFill>
                  <a:schemeClr val="tx1"/>
                </a:solidFill>
                <a:latin typeface="Verdana" panose="020B0604030504040204" pitchFamily="34" charset="0"/>
                <a:ea typeface="MS PGothic" panose="020B0600070205080204" pitchFamily="34" charset="-128"/>
              </a:defRPr>
            </a:lvl4pPr>
            <a:lvl5pPr marL="2057400" indent="-228600" defTabSz="912813">
              <a:defRPr>
                <a:solidFill>
                  <a:schemeClr val="tx1"/>
                </a:solidFill>
                <a:latin typeface="Verdana" panose="020B0604030504040204" pitchFamily="34" charset="0"/>
                <a:ea typeface="MS PGothic" panose="020B0600070205080204" pitchFamily="34" charset="-128"/>
              </a:defRPr>
            </a:lvl5pPr>
            <a:lvl6pPr marL="25146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A5384F79-FBB8-4CF0-ACB5-B2C4E81F4BD7}" type="slidenum">
              <a:rPr lang="en-US" altLang="en-US" smtClean="0">
                <a:latin typeface="Helvetica" panose="020B0604020202020204" pitchFamily="34" charset="0"/>
              </a:rPr>
              <a:pPr/>
              <a:t>52</a:t>
            </a:fld>
            <a:endParaRPr lang="en-US" altLang="en-US">
              <a:latin typeface="Helvetica" panose="020B0604020202020204" pitchFamily="34" charset="0"/>
            </a:endParaRPr>
          </a:p>
        </p:txBody>
      </p:sp>
      <p:sp>
        <p:nvSpPr>
          <p:cNvPr id="86018" name="Rectangle 2">
            <a:extLst>
              <a:ext uri="{FF2B5EF4-FFF2-40B4-BE49-F238E27FC236}">
                <a16:creationId xmlns:a16="http://schemas.microsoft.com/office/drawing/2014/main" id="{3414BE9A-3487-46A0-8D93-908174E2B341}"/>
              </a:ext>
            </a:extLst>
          </p:cNvPr>
          <p:cNvSpPr>
            <a:spLocks noGrp="1" noRot="1" noChangeAspect="1" noChangeArrowheads="1" noTextEdit="1"/>
          </p:cNvSpPr>
          <p:nvPr>
            <p:ph type="sldImg"/>
          </p:nvPr>
        </p:nvSpPr>
        <p:spPr>
          <a:ln/>
        </p:spPr>
      </p:sp>
      <p:sp>
        <p:nvSpPr>
          <p:cNvPr id="86019" name="Rectangle 3">
            <a:extLst>
              <a:ext uri="{FF2B5EF4-FFF2-40B4-BE49-F238E27FC236}">
                <a16:creationId xmlns:a16="http://schemas.microsoft.com/office/drawing/2014/main" id="{850E0C92-CD42-45A7-9966-C095105AF2E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7">
            <a:extLst>
              <a:ext uri="{FF2B5EF4-FFF2-40B4-BE49-F238E27FC236}">
                <a16:creationId xmlns:a16="http://schemas.microsoft.com/office/drawing/2014/main" id="{94713BEE-C1CE-484C-819E-C7874EAB190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13">
              <a:defRPr>
                <a:solidFill>
                  <a:schemeClr val="tx1"/>
                </a:solidFill>
                <a:latin typeface="Verdana" panose="020B0604030504040204" pitchFamily="34" charset="0"/>
                <a:ea typeface="MS PGothic" panose="020B0600070205080204" pitchFamily="34" charset="-128"/>
              </a:defRPr>
            </a:lvl1pPr>
            <a:lvl2pPr marL="742950" indent="-285750" defTabSz="912813">
              <a:defRPr>
                <a:solidFill>
                  <a:schemeClr val="tx1"/>
                </a:solidFill>
                <a:latin typeface="Verdana" panose="020B0604030504040204" pitchFamily="34" charset="0"/>
                <a:ea typeface="MS PGothic" panose="020B0600070205080204" pitchFamily="34" charset="-128"/>
              </a:defRPr>
            </a:lvl2pPr>
            <a:lvl3pPr marL="1143000" indent="-228600" defTabSz="912813">
              <a:defRPr>
                <a:solidFill>
                  <a:schemeClr val="tx1"/>
                </a:solidFill>
                <a:latin typeface="Verdana" panose="020B0604030504040204" pitchFamily="34" charset="0"/>
                <a:ea typeface="MS PGothic" panose="020B0600070205080204" pitchFamily="34" charset="-128"/>
              </a:defRPr>
            </a:lvl3pPr>
            <a:lvl4pPr marL="1600200" indent="-228600" defTabSz="912813">
              <a:defRPr>
                <a:solidFill>
                  <a:schemeClr val="tx1"/>
                </a:solidFill>
                <a:latin typeface="Verdana" panose="020B0604030504040204" pitchFamily="34" charset="0"/>
                <a:ea typeface="MS PGothic" panose="020B0600070205080204" pitchFamily="34" charset="-128"/>
              </a:defRPr>
            </a:lvl4pPr>
            <a:lvl5pPr marL="2057400" indent="-228600" defTabSz="912813">
              <a:defRPr>
                <a:solidFill>
                  <a:schemeClr val="tx1"/>
                </a:solidFill>
                <a:latin typeface="Verdana" panose="020B0604030504040204" pitchFamily="34" charset="0"/>
                <a:ea typeface="MS PGothic" panose="020B0600070205080204" pitchFamily="34" charset="-128"/>
              </a:defRPr>
            </a:lvl5pPr>
            <a:lvl6pPr marL="25146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BA73D603-B8D2-4718-A866-542F17F0E427}" type="slidenum">
              <a:rPr lang="en-US" altLang="en-US" smtClean="0">
                <a:latin typeface="Helvetica" panose="020B0604020202020204" pitchFamily="34" charset="0"/>
              </a:rPr>
              <a:pPr/>
              <a:t>2</a:t>
            </a:fld>
            <a:endParaRPr lang="en-US" altLang="en-US">
              <a:latin typeface="Helvetica" panose="020B0604020202020204" pitchFamily="34" charset="0"/>
            </a:endParaRPr>
          </a:p>
        </p:txBody>
      </p:sp>
      <p:sp>
        <p:nvSpPr>
          <p:cNvPr id="8194" name="Rectangle 2">
            <a:extLst>
              <a:ext uri="{FF2B5EF4-FFF2-40B4-BE49-F238E27FC236}">
                <a16:creationId xmlns:a16="http://schemas.microsoft.com/office/drawing/2014/main" id="{B58D9914-4AE8-433F-9B79-3F921095428F}"/>
              </a:ext>
            </a:extLst>
          </p:cNvPr>
          <p:cNvSpPr>
            <a:spLocks noGrp="1" noRot="1" noChangeAspect="1" noChangeArrowheads="1" noTextEdit="1"/>
          </p:cNvSpPr>
          <p:nvPr>
            <p:ph type="sldImg"/>
          </p:nvPr>
        </p:nvSpPr>
        <p:spPr>
          <a:ln/>
        </p:spPr>
      </p:sp>
      <p:sp>
        <p:nvSpPr>
          <p:cNvPr id="8195" name="Rectangle 3">
            <a:extLst>
              <a:ext uri="{FF2B5EF4-FFF2-40B4-BE49-F238E27FC236}">
                <a16:creationId xmlns:a16="http://schemas.microsoft.com/office/drawing/2014/main" id="{1AF60734-AFF9-4268-9BD1-9AFF6E1D635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Rectangle 7">
            <a:extLst>
              <a:ext uri="{FF2B5EF4-FFF2-40B4-BE49-F238E27FC236}">
                <a16:creationId xmlns:a16="http://schemas.microsoft.com/office/drawing/2014/main" id="{E5962F69-093A-408F-B384-7C8444BFC07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13">
              <a:defRPr>
                <a:solidFill>
                  <a:schemeClr val="tx1"/>
                </a:solidFill>
                <a:latin typeface="Verdana" panose="020B0604030504040204" pitchFamily="34" charset="0"/>
                <a:ea typeface="MS PGothic" panose="020B0600070205080204" pitchFamily="34" charset="-128"/>
              </a:defRPr>
            </a:lvl1pPr>
            <a:lvl2pPr marL="742950" indent="-285750" defTabSz="912813">
              <a:defRPr>
                <a:solidFill>
                  <a:schemeClr val="tx1"/>
                </a:solidFill>
                <a:latin typeface="Verdana" panose="020B0604030504040204" pitchFamily="34" charset="0"/>
                <a:ea typeface="MS PGothic" panose="020B0600070205080204" pitchFamily="34" charset="-128"/>
              </a:defRPr>
            </a:lvl2pPr>
            <a:lvl3pPr marL="1143000" indent="-228600" defTabSz="912813">
              <a:defRPr>
                <a:solidFill>
                  <a:schemeClr val="tx1"/>
                </a:solidFill>
                <a:latin typeface="Verdana" panose="020B0604030504040204" pitchFamily="34" charset="0"/>
                <a:ea typeface="MS PGothic" panose="020B0600070205080204" pitchFamily="34" charset="-128"/>
              </a:defRPr>
            </a:lvl3pPr>
            <a:lvl4pPr marL="1600200" indent="-228600" defTabSz="912813">
              <a:defRPr>
                <a:solidFill>
                  <a:schemeClr val="tx1"/>
                </a:solidFill>
                <a:latin typeface="Verdana" panose="020B0604030504040204" pitchFamily="34" charset="0"/>
                <a:ea typeface="MS PGothic" panose="020B0600070205080204" pitchFamily="34" charset="-128"/>
              </a:defRPr>
            </a:lvl4pPr>
            <a:lvl5pPr marL="2057400" indent="-228600" defTabSz="912813">
              <a:defRPr>
                <a:solidFill>
                  <a:schemeClr val="tx1"/>
                </a:solidFill>
                <a:latin typeface="Verdana" panose="020B0604030504040204" pitchFamily="34" charset="0"/>
                <a:ea typeface="MS PGothic" panose="020B0600070205080204" pitchFamily="34" charset="-128"/>
              </a:defRPr>
            </a:lvl5pPr>
            <a:lvl6pPr marL="25146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046DE1FD-0744-4729-8EA7-07AB55511A72}" type="slidenum">
              <a:rPr lang="en-US" altLang="en-US" smtClean="0">
                <a:latin typeface="Helvetica" panose="020B0604020202020204" pitchFamily="34" charset="0"/>
              </a:rPr>
              <a:pPr/>
              <a:t>53</a:t>
            </a:fld>
            <a:endParaRPr lang="en-US" altLang="en-US">
              <a:latin typeface="Helvetica" panose="020B0604020202020204" pitchFamily="34" charset="0"/>
            </a:endParaRPr>
          </a:p>
        </p:txBody>
      </p:sp>
      <p:sp>
        <p:nvSpPr>
          <p:cNvPr id="88066" name="Rectangle 2">
            <a:extLst>
              <a:ext uri="{FF2B5EF4-FFF2-40B4-BE49-F238E27FC236}">
                <a16:creationId xmlns:a16="http://schemas.microsoft.com/office/drawing/2014/main" id="{EF35BB1E-D520-47C0-8054-BC16A9F20902}"/>
              </a:ext>
            </a:extLst>
          </p:cNvPr>
          <p:cNvSpPr>
            <a:spLocks noGrp="1" noRot="1" noChangeAspect="1" noChangeArrowheads="1" noTextEdit="1"/>
          </p:cNvSpPr>
          <p:nvPr>
            <p:ph type="sldImg"/>
          </p:nvPr>
        </p:nvSpPr>
        <p:spPr>
          <a:ln/>
        </p:spPr>
      </p:sp>
      <p:sp>
        <p:nvSpPr>
          <p:cNvPr id="88067" name="Rectangle 3">
            <a:extLst>
              <a:ext uri="{FF2B5EF4-FFF2-40B4-BE49-F238E27FC236}">
                <a16:creationId xmlns:a16="http://schemas.microsoft.com/office/drawing/2014/main" id="{5BD69566-D1C2-496F-B046-36CA881CC84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Rectangle 7">
            <a:extLst>
              <a:ext uri="{FF2B5EF4-FFF2-40B4-BE49-F238E27FC236}">
                <a16:creationId xmlns:a16="http://schemas.microsoft.com/office/drawing/2014/main" id="{F2B3D9C8-405E-4869-B7DA-C0EA2952C0A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13">
              <a:defRPr>
                <a:solidFill>
                  <a:schemeClr val="tx1"/>
                </a:solidFill>
                <a:latin typeface="Verdana" panose="020B0604030504040204" pitchFamily="34" charset="0"/>
                <a:ea typeface="MS PGothic" panose="020B0600070205080204" pitchFamily="34" charset="-128"/>
              </a:defRPr>
            </a:lvl1pPr>
            <a:lvl2pPr marL="742950" indent="-285750" defTabSz="912813">
              <a:defRPr>
                <a:solidFill>
                  <a:schemeClr val="tx1"/>
                </a:solidFill>
                <a:latin typeface="Verdana" panose="020B0604030504040204" pitchFamily="34" charset="0"/>
                <a:ea typeface="MS PGothic" panose="020B0600070205080204" pitchFamily="34" charset="-128"/>
              </a:defRPr>
            </a:lvl2pPr>
            <a:lvl3pPr marL="1143000" indent="-228600" defTabSz="912813">
              <a:defRPr>
                <a:solidFill>
                  <a:schemeClr val="tx1"/>
                </a:solidFill>
                <a:latin typeface="Verdana" panose="020B0604030504040204" pitchFamily="34" charset="0"/>
                <a:ea typeface="MS PGothic" panose="020B0600070205080204" pitchFamily="34" charset="-128"/>
              </a:defRPr>
            </a:lvl3pPr>
            <a:lvl4pPr marL="1600200" indent="-228600" defTabSz="912813">
              <a:defRPr>
                <a:solidFill>
                  <a:schemeClr val="tx1"/>
                </a:solidFill>
                <a:latin typeface="Verdana" panose="020B0604030504040204" pitchFamily="34" charset="0"/>
                <a:ea typeface="MS PGothic" panose="020B0600070205080204" pitchFamily="34" charset="-128"/>
              </a:defRPr>
            </a:lvl4pPr>
            <a:lvl5pPr marL="2057400" indent="-228600" defTabSz="912813">
              <a:defRPr>
                <a:solidFill>
                  <a:schemeClr val="tx1"/>
                </a:solidFill>
                <a:latin typeface="Verdana" panose="020B0604030504040204" pitchFamily="34" charset="0"/>
                <a:ea typeface="MS PGothic" panose="020B0600070205080204" pitchFamily="34" charset="-128"/>
              </a:defRPr>
            </a:lvl5pPr>
            <a:lvl6pPr marL="25146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77F09621-5A44-4CBF-82F9-AF59D7D29429}" type="slidenum">
              <a:rPr lang="en-US" altLang="en-US" smtClean="0">
                <a:latin typeface="Helvetica" panose="020B0604020202020204" pitchFamily="34" charset="0"/>
              </a:rPr>
              <a:pPr/>
              <a:t>54</a:t>
            </a:fld>
            <a:endParaRPr lang="en-US" altLang="en-US">
              <a:latin typeface="Helvetica" panose="020B0604020202020204" pitchFamily="34" charset="0"/>
            </a:endParaRPr>
          </a:p>
        </p:txBody>
      </p:sp>
      <p:sp>
        <p:nvSpPr>
          <p:cNvPr id="90114" name="Rectangle 2">
            <a:extLst>
              <a:ext uri="{FF2B5EF4-FFF2-40B4-BE49-F238E27FC236}">
                <a16:creationId xmlns:a16="http://schemas.microsoft.com/office/drawing/2014/main" id="{7E4665BD-4253-40F1-BC78-DE8BBDAB76FC}"/>
              </a:ext>
            </a:extLst>
          </p:cNvPr>
          <p:cNvSpPr>
            <a:spLocks noGrp="1" noRot="1" noChangeAspect="1" noChangeArrowheads="1" noTextEdit="1"/>
          </p:cNvSpPr>
          <p:nvPr>
            <p:ph type="sldImg"/>
          </p:nvPr>
        </p:nvSpPr>
        <p:spPr>
          <a:ln/>
        </p:spPr>
      </p:sp>
      <p:sp>
        <p:nvSpPr>
          <p:cNvPr id="90115" name="Rectangle 3">
            <a:extLst>
              <a:ext uri="{FF2B5EF4-FFF2-40B4-BE49-F238E27FC236}">
                <a16:creationId xmlns:a16="http://schemas.microsoft.com/office/drawing/2014/main" id="{76713D87-7305-49B3-91D0-F30C4463712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Rectangle 7">
            <a:extLst>
              <a:ext uri="{FF2B5EF4-FFF2-40B4-BE49-F238E27FC236}">
                <a16:creationId xmlns:a16="http://schemas.microsoft.com/office/drawing/2014/main" id="{DAE79D6A-67CB-4C69-BA94-F4EE051A70A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13">
              <a:defRPr>
                <a:solidFill>
                  <a:schemeClr val="tx1"/>
                </a:solidFill>
                <a:latin typeface="Verdana" panose="020B0604030504040204" pitchFamily="34" charset="0"/>
                <a:ea typeface="MS PGothic" panose="020B0600070205080204" pitchFamily="34" charset="-128"/>
              </a:defRPr>
            </a:lvl1pPr>
            <a:lvl2pPr marL="742950" indent="-285750" defTabSz="912813">
              <a:defRPr>
                <a:solidFill>
                  <a:schemeClr val="tx1"/>
                </a:solidFill>
                <a:latin typeface="Verdana" panose="020B0604030504040204" pitchFamily="34" charset="0"/>
                <a:ea typeface="MS PGothic" panose="020B0600070205080204" pitchFamily="34" charset="-128"/>
              </a:defRPr>
            </a:lvl2pPr>
            <a:lvl3pPr marL="1143000" indent="-228600" defTabSz="912813">
              <a:defRPr>
                <a:solidFill>
                  <a:schemeClr val="tx1"/>
                </a:solidFill>
                <a:latin typeface="Verdana" panose="020B0604030504040204" pitchFamily="34" charset="0"/>
                <a:ea typeface="MS PGothic" panose="020B0600070205080204" pitchFamily="34" charset="-128"/>
              </a:defRPr>
            </a:lvl3pPr>
            <a:lvl4pPr marL="1600200" indent="-228600" defTabSz="912813">
              <a:defRPr>
                <a:solidFill>
                  <a:schemeClr val="tx1"/>
                </a:solidFill>
                <a:latin typeface="Verdana" panose="020B0604030504040204" pitchFamily="34" charset="0"/>
                <a:ea typeface="MS PGothic" panose="020B0600070205080204" pitchFamily="34" charset="-128"/>
              </a:defRPr>
            </a:lvl4pPr>
            <a:lvl5pPr marL="2057400" indent="-228600" defTabSz="912813">
              <a:defRPr>
                <a:solidFill>
                  <a:schemeClr val="tx1"/>
                </a:solidFill>
                <a:latin typeface="Verdana" panose="020B0604030504040204" pitchFamily="34" charset="0"/>
                <a:ea typeface="MS PGothic" panose="020B0600070205080204" pitchFamily="34" charset="-128"/>
              </a:defRPr>
            </a:lvl5pPr>
            <a:lvl6pPr marL="25146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CC124DD7-701B-4C62-BB67-32CAEE595173}" type="slidenum">
              <a:rPr lang="en-US" altLang="en-US" smtClean="0">
                <a:latin typeface="Helvetica" panose="020B0604020202020204" pitchFamily="34" charset="0"/>
              </a:rPr>
              <a:pPr/>
              <a:t>56</a:t>
            </a:fld>
            <a:endParaRPr lang="en-US" altLang="en-US">
              <a:latin typeface="Helvetica" panose="020B0604020202020204" pitchFamily="34" charset="0"/>
            </a:endParaRPr>
          </a:p>
        </p:txBody>
      </p:sp>
      <p:sp>
        <p:nvSpPr>
          <p:cNvPr id="93186" name="Rectangle 2">
            <a:extLst>
              <a:ext uri="{FF2B5EF4-FFF2-40B4-BE49-F238E27FC236}">
                <a16:creationId xmlns:a16="http://schemas.microsoft.com/office/drawing/2014/main" id="{1B7687CC-A2DC-4DB6-9D2E-F0DF0D822E9A}"/>
              </a:ext>
            </a:extLst>
          </p:cNvPr>
          <p:cNvSpPr>
            <a:spLocks noGrp="1" noRot="1" noChangeAspect="1" noChangeArrowheads="1" noTextEdit="1"/>
          </p:cNvSpPr>
          <p:nvPr>
            <p:ph type="sldImg"/>
          </p:nvPr>
        </p:nvSpPr>
        <p:spPr>
          <a:ln/>
        </p:spPr>
      </p:sp>
      <p:sp>
        <p:nvSpPr>
          <p:cNvPr id="93187" name="Rectangle 3">
            <a:extLst>
              <a:ext uri="{FF2B5EF4-FFF2-40B4-BE49-F238E27FC236}">
                <a16:creationId xmlns:a16="http://schemas.microsoft.com/office/drawing/2014/main" id="{18288A69-48FB-4D7D-9160-2B0CCFFD784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3" name="Rectangle 7">
            <a:extLst>
              <a:ext uri="{FF2B5EF4-FFF2-40B4-BE49-F238E27FC236}">
                <a16:creationId xmlns:a16="http://schemas.microsoft.com/office/drawing/2014/main" id="{825BBC46-A330-4F4A-B305-93B88114E34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13">
              <a:defRPr>
                <a:solidFill>
                  <a:schemeClr val="tx1"/>
                </a:solidFill>
                <a:latin typeface="Verdana" panose="020B0604030504040204" pitchFamily="34" charset="0"/>
                <a:ea typeface="MS PGothic" panose="020B0600070205080204" pitchFamily="34" charset="-128"/>
              </a:defRPr>
            </a:lvl1pPr>
            <a:lvl2pPr marL="742950" indent="-285750" defTabSz="912813">
              <a:defRPr>
                <a:solidFill>
                  <a:schemeClr val="tx1"/>
                </a:solidFill>
                <a:latin typeface="Verdana" panose="020B0604030504040204" pitchFamily="34" charset="0"/>
                <a:ea typeface="MS PGothic" panose="020B0600070205080204" pitchFamily="34" charset="-128"/>
              </a:defRPr>
            </a:lvl2pPr>
            <a:lvl3pPr marL="1143000" indent="-228600" defTabSz="912813">
              <a:defRPr>
                <a:solidFill>
                  <a:schemeClr val="tx1"/>
                </a:solidFill>
                <a:latin typeface="Verdana" panose="020B0604030504040204" pitchFamily="34" charset="0"/>
                <a:ea typeface="MS PGothic" panose="020B0600070205080204" pitchFamily="34" charset="-128"/>
              </a:defRPr>
            </a:lvl3pPr>
            <a:lvl4pPr marL="1600200" indent="-228600" defTabSz="912813">
              <a:defRPr>
                <a:solidFill>
                  <a:schemeClr val="tx1"/>
                </a:solidFill>
                <a:latin typeface="Verdana" panose="020B0604030504040204" pitchFamily="34" charset="0"/>
                <a:ea typeface="MS PGothic" panose="020B0600070205080204" pitchFamily="34" charset="-128"/>
              </a:defRPr>
            </a:lvl4pPr>
            <a:lvl5pPr marL="2057400" indent="-228600" defTabSz="912813">
              <a:defRPr>
                <a:solidFill>
                  <a:schemeClr val="tx1"/>
                </a:solidFill>
                <a:latin typeface="Verdana" panose="020B0604030504040204" pitchFamily="34" charset="0"/>
                <a:ea typeface="MS PGothic" panose="020B0600070205080204" pitchFamily="34" charset="-128"/>
              </a:defRPr>
            </a:lvl5pPr>
            <a:lvl6pPr marL="25146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5AF1AA22-768A-4441-B4A7-7B9EE0F1CEA2}" type="slidenum">
              <a:rPr lang="en-US" altLang="en-US" smtClean="0">
                <a:latin typeface="Helvetica" panose="020B0604020202020204" pitchFamily="34" charset="0"/>
              </a:rPr>
              <a:pPr/>
              <a:t>57</a:t>
            </a:fld>
            <a:endParaRPr lang="en-US" altLang="en-US">
              <a:latin typeface="Helvetica" panose="020B0604020202020204" pitchFamily="34" charset="0"/>
            </a:endParaRPr>
          </a:p>
        </p:txBody>
      </p:sp>
      <p:sp>
        <p:nvSpPr>
          <p:cNvPr id="95234" name="Rectangle 2">
            <a:extLst>
              <a:ext uri="{FF2B5EF4-FFF2-40B4-BE49-F238E27FC236}">
                <a16:creationId xmlns:a16="http://schemas.microsoft.com/office/drawing/2014/main" id="{52C4AF6F-3A33-4B3D-A9C5-999D34DE6596}"/>
              </a:ext>
            </a:extLst>
          </p:cNvPr>
          <p:cNvSpPr>
            <a:spLocks noGrp="1" noRot="1" noChangeAspect="1" noChangeArrowheads="1" noTextEdit="1"/>
          </p:cNvSpPr>
          <p:nvPr>
            <p:ph type="sldImg"/>
          </p:nvPr>
        </p:nvSpPr>
        <p:spPr>
          <a:ln/>
        </p:spPr>
      </p:sp>
      <p:sp>
        <p:nvSpPr>
          <p:cNvPr id="95235" name="Rectangle 3">
            <a:extLst>
              <a:ext uri="{FF2B5EF4-FFF2-40B4-BE49-F238E27FC236}">
                <a16:creationId xmlns:a16="http://schemas.microsoft.com/office/drawing/2014/main" id="{03C39424-7CC6-4EAD-B6CC-B6829E4E360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Rectangle 7">
            <a:extLst>
              <a:ext uri="{FF2B5EF4-FFF2-40B4-BE49-F238E27FC236}">
                <a16:creationId xmlns:a16="http://schemas.microsoft.com/office/drawing/2014/main" id="{74F122F5-4598-4486-AEE9-A0E29FCC7F21}"/>
              </a:ext>
            </a:extLst>
          </p:cNvPr>
          <p:cNvSpPr txBox="1">
            <a:spLocks noGrp="1" noChangeArrowheads="1"/>
          </p:cNvSpPr>
          <p:nvPr/>
        </p:nvSpPr>
        <p:spPr bwMode="auto">
          <a:xfrm>
            <a:off x="3973513" y="8853488"/>
            <a:ext cx="305593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604" tIns="45801" rIns="91604" bIns="45801" anchor="b"/>
          <a:lstStyle>
            <a:lvl1pPr defTabSz="898525">
              <a:defRPr>
                <a:solidFill>
                  <a:schemeClr val="tx1"/>
                </a:solidFill>
                <a:latin typeface="Verdana" panose="020B0604030504040204" pitchFamily="34" charset="0"/>
                <a:ea typeface="MS PGothic" panose="020B0600070205080204" pitchFamily="34" charset="-128"/>
              </a:defRPr>
            </a:lvl1pPr>
            <a:lvl2pPr marL="742950" indent="-285750" defTabSz="898525">
              <a:defRPr>
                <a:solidFill>
                  <a:schemeClr val="tx1"/>
                </a:solidFill>
                <a:latin typeface="Verdana" panose="020B0604030504040204" pitchFamily="34" charset="0"/>
                <a:ea typeface="MS PGothic" panose="020B0600070205080204" pitchFamily="34" charset="-128"/>
              </a:defRPr>
            </a:lvl2pPr>
            <a:lvl3pPr marL="1143000" indent="-228600" defTabSz="898525">
              <a:defRPr>
                <a:solidFill>
                  <a:schemeClr val="tx1"/>
                </a:solidFill>
                <a:latin typeface="Verdana" panose="020B0604030504040204" pitchFamily="34" charset="0"/>
                <a:ea typeface="MS PGothic" panose="020B0600070205080204" pitchFamily="34" charset="-128"/>
              </a:defRPr>
            </a:lvl3pPr>
            <a:lvl4pPr marL="1600200" indent="-228600" defTabSz="898525">
              <a:defRPr>
                <a:solidFill>
                  <a:schemeClr val="tx1"/>
                </a:solidFill>
                <a:latin typeface="Verdana" panose="020B0604030504040204" pitchFamily="34" charset="0"/>
                <a:ea typeface="MS PGothic" panose="020B0600070205080204" pitchFamily="34" charset="-128"/>
              </a:defRPr>
            </a:lvl4pPr>
            <a:lvl5pPr marL="2057400" indent="-228600" defTabSz="898525">
              <a:defRPr>
                <a:solidFill>
                  <a:schemeClr val="tx1"/>
                </a:solidFill>
                <a:latin typeface="Verdana" panose="020B0604030504040204" pitchFamily="34" charset="0"/>
                <a:ea typeface="MS PGothic" panose="020B0600070205080204" pitchFamily="34" charset="-128"/>
              </a:defRPr>
            </a:lvl5pPr>
            <a:lvl6pPr marL="2514600" indent="-228600" defTabSz="8985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8985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8985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8985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r"/>
            <a:fld id="{4F87849D-3357-408B-BE81-D941B68A9C17}" type="slidenum">
              <a:rPr lang="en-US" altLang="en-US" sz="1200">
                <a:latin typeface="Helvetica" panose="020B0604020202020204" pitchFamily="34" charset="0"/>
              </a:rPr>
              <a:pPr algn="r"/>
              <a:t>58</a:t>
            </a:fld>
            <a:endParaRPr lang="en-US" altLang="en-US" sz="1200">
              <a:latin typeface="Helvetica" panose="020B0604020202020204" pitchFamily="34" charset="0"/>
            </a:endParaRPr>
          </a:p>
        </p:txBody>
      </p:sp>
      <p:sp>
        <p:nvSpPr>
          <p:cNvPr id="97282" name="Rectangle 2">
            <a:extLst>
              <a:ext uri="{FF2B5EF4-FFF2-40B4-BE49-F238E27FC236}">
                <a16:creationId xmlns:a16="http://schemas.microsoft.com/office/drawing/2014/main" id="{73C4DCE4-88C5-4C98-9DA5-E017D80E13F4}"/>
              </a:ext>
            </a:extLst>
          </p:cNvPr>
          <p:cNvSpPr>
            <a:spLocks noGrp="1" noRot="1" noChangeAspect="1" noChangeArrowheads="1" noTextEdit="1"/>
          </p:cNvSpPr>
          <p:nvPr>
            <p:ph type="sldImg"/>
          </p:nvPr>
        </p:nvSpPr>
        <p:spPr>
          <a:ln/>
        </p:spPr>
      </p:sp>
      <p:sp>
        <p:nvSpPr>
          <p:cNvPr id="97283" name="Rectangle 3">
            <a:extLst>
              <a:ext uri="{FF2B5EF4-FFF2-40B4-BE49-F238E27FC236}">
                <a16:creationId xmlns:a16="http://schemas.microsoft.com/office/drawing/2014/main" id="{9765D6DE-A5FC-47F0-B3FB-BFABDB9A265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29" name="Rectangle 7">
            <a:extLst>
              <a:ext uri="{FF2B5EF4-FFF2-40B4-BE49-F238E27FC236}">
                <a16:creationId xmlns:a16="http://schemas.microsoft.com/office/drawing/2014/main" id="{D3517A6B-4F86-4BF0-A7FB-1BD5EBE189D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13">
              <a:defRPr>
                <a:solidFill>
                  <a:schemeClr val="tx1"/>
                </a:solidFill>
                <a:latin typeface="Verdana" panose="020B0604030504040204" pitchFamily="34" charset="0"/>
                <a:ea typeface="MS PGothic" panose="020B0600070205080204" pitchFamily="34" charset="-128"/>
              </a:defRPr>
            </a:lvl1pPr>
            <a:lvl2pPr marL="742950" indent="-285750" defTabSz="912813">
              <a:defRPr>
                <a:solidFill>
                  <a:schemeClr val="tx1"/>
                </a:solidFill>
                <a:latin typeface="Verdana" panose="020B0604030504040204" pitchFamily="34" charset="0"/>
                <a:ea typeface="MS PGothic" panose="020B0600070205080204" pitchFamily="34" charset="-128"/>
              </a:defRPr>
            </a:lvl2pPr>
            <a:lvl3pPr marL="1143000" indent="-228600" defTabSz="912813">
              <a:defRPr>
                <a:solidFill>
                  <a:schemeClr val="tx1"/>
                </a:solidFill>
                <a:latin typeface="Verdana" panose="020B0604030504040204" pitchFamily="34" charset="0"/>
                <a:ea typeface="MS PGothic" panose="020B0600070205080204" pitchFamily="34" charset="-128"/>
              </a:defRPr>
            </a:lvl3pPr>
            <a:lvl4pPr marL="1600200" indent="-228600" defTabSz="912813">
              <a:defRPr>
                <a:solidFill>
                  <a:schemeClr val="tx1"/>
                </a:solidFill>
                <a:latin typeface="Verdana" panose="020B0604030504040204" pitchFamily="34" charset="0"/>
                <a:ea typeface="MS PGothic" panose="020B0600070205080204" pitchFamily="34" charset="-128"/>
              </a:defRPr>
            </a:lvl4pPr>
            <a:lvl5pPr marL="2057400" indent="-228600" defTabSz="912813">
              <a:defRPr>
                <a:solidFill>
                  <a:schemeClr val="tx1"/>
                </a:solidFill>
                <a:latin typeface="Verdana" panose="020B0604030504040204" pitchFamily="34" charset="0"/>
                <a:ea typeface="MS PGothic" panose="020B0600070205080204" pitchFamily="34" charset="-128"/>
              </a:defRPr>
            </a:lvl5pPr>
            <a:lvl6pPr marL="25146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87116B57-7969-4071-A746-9D77D5F1E3CB}" type="slidenum">
              <a:rPr lang="en-US" altLang="en-US" smtClean="0">
                <a:latin typeface="Helvetica" panose="020B0604020202020204" pitchFamily="34" charset="0"/>
              </a:rPr>
              <a:pPr/>
              <a:t>59</a:t>
            </a:fld>
            <a:endParaRPr lang="en-US" altLang="en-US">
              <a:latin typeface="Helvetica" panose="020B0604020202020204" pitchFamily="34" charset="0"/>
            </a:endParaRPr>
          </a:p>
        </p:txBody>
      </p:sp>
      <p:sp>
        <p:nvSpPr>
          <p:cNvPr id="99330" name="Rectangle 2">
            <a:extLst>
              <a:ext uri="{FF2B5EF4-FFF2-40B4-BE49-F238E27FC236}">
                <a16:creationId xmlns:a16="http://schemas.microsoft.com/office/drawing/2014/main" id="{7878F00E-B648-4612-B5CB-D00AADE35000}"/>
              </a:ext>
            </a:extLst>
          </p:cNvPr>
          <p:cNvSpPr>
            <a:spLocks noGrp="1" noRot="1" noChangeAspect="1" noChangeArrowheads="1" noTextEdit="1"/>
          </p:cNvSpPr>
          <p:nvPr>
            <p:ph type="sldImg"/>
          </p:nvPr>
        </p:nvSpPr>
        <p:spPr>
          <a:ln/>
        </p:spPr>
      </p:sp>
      <p:sp>
        <p:nvSpPr>
          <p:cNvPr id="99331" name="Rectangle 3">
            <a:extLst>
              <a:ext uri="{FF2B5EF4-FFF2-40B4-BE49-F238E27FC236}">
                <a16:creationId xmlns:a16="http://schemas.microsoft.com/office/drawing/2014/main" id="{1DC6BA39-1EDC-4A74-8794-176CC37BF5C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7" name="Rectangle 7">
            <a:extLst>
              <a:ext uri="{FF2B5EF4-FFF2-40B4-BE49-F238E27FC236}">
                <a16:creationId xmlns:a16="http://schemas.microsoft.com/office/drawing/2014/main" id="{A98BD5E9-68DB-44E3-B64A-5E17DF84C55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13">
              <a:defRPr>
                <a:solidFill>
                  <a:schemeClr val="tx1"/>
                </a:solidFill>
                <a:latin typeface="Verdana" panose="020B0604030504040204" pitchFamily="34" charset="0"/>
                <a:ea typeface="MS PGothic" panose="020B0600070205080204" pitchFamily="34" charset="-128"/>
              </a:defRPr>
            </a:lvl1pPr>
            <a:lvl2pPr marL="742950" indent="-285750" defTabSz="912813">
              <a:defRPr>
                <a:solidFill>
                  <a:schemeClr val="tx1"/>
                </a:solidFill>
                <a:latin typeface="Verdana" panose="020B0604030504040204" pitchFamily="34" charset="0"/>
                <a:ea typeface="MS PGothic" panose="020B0600070205080204" pitchFamily="34" charset="-128"/>
              </a:defRPr>
            </a:lvl2pPr>
            <a:lvl3pPr marL="1143000" indent="-228600" defTabSz="912813">
              <a:defRPr>
                <a:solidFill>
                  <a:schemeClr val="tx1"/>
                </a:solidFill>
                <a:latin typeface="Verdana" panose="020B0604030504040204" pitchFamily="34" charset="0"/>
                <a:ea typeface="MS PGothic" panose="020B0600070205080204" pitchFamily="34" charset="-128"/>
              </a:defRPr>
            </a:lvl3pPr>
            <a:lvl4pPr marL="1600200" indent="-228600" defTabSz="912813">
              <a:defRPr>
                <a:solidFill>
                  <a:schemeClr val="tx1"/>
                </a:solidFill>
                <a:latin typeface="Verdana" panose="020B0604030504040204" pitchFamily="34" charset="0"/>
                <a:ea typeface="MS PGothic" panose="020B0600070205080204" pitchFamily="34" charset="-128"/>
              </a:defRPr>
            </a:lvl4pPr>
            <a:lvl5pPr marL="2057400" indent="-228600" defTabSz="912813">
              <a:defRPr>
                <a:solidFill>
                  <a:schemeClr val="tx1"/>
                </a:solidFill>
                <a:latin typeface="Verdana" panose="020B0604030504040204" pitchFamily="34" charset="0"/>
                <a:ea typeface="MS PGothic" panose="020B0600070205080204" pitchFamily="34" charset="-128"/>
              </a:defRPr>
            </a:lvl5pPr>
            <a:lvl6pPr marL="25146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B16A8B9C-1E5D-4E07-B8D8-9FCDFD426338}" type="slidenum">
              <a:rPr lang="en-US" altLang="en-US" smtClean="0">
                <a:latin typeface="Helvetica" panose="020B0604020202020204" pitchFamily="34" charset="0"/>
              </a:rPr>
              <a:pPr/>
              <a:t>60</a:t>
            </a:fld>
            <a:endParaRPr lang="en-US" altLang="en-US">
              <a:latin typeface="Helvetica" panose="020B0604020202020204" pitchFamily="34" charset="0"/>
            </a:endParaRPr>
          </a:p>
        </p:txBody>
      </p:sp>
      <p:sp>
        <p:nvSpPr>
          <p:cNvPr id="101378" name="Rectangle 2">
            <a:extLst>
              <a:ext uri="{FF2B5EF4-FFF2-40B4-BE49-F238E27FC236}">
                <a16:creationId xmlns:a16="http://schemas.microsoft.com/office/drawing/2014/main" id="{21B327CA-F749-48DD-B520-75AA26D49D2A}"/>
              </a:ext>
            </a:extLst>
          </p:cNvPr>
          <p:cNvSpPr>
            <a:spLocks noGrp="1" noRot="1" noChangeAspect="1" noChangeArrowheads="1" noTextEdit="1"/>
          </p:cNvSpPr>
          <p:nvPr>
            <p:ph type="sldImg"/>
          </p:nvPr>
        </p:nvSpPr>
        <p:spPr>
          <a:ln/>
        </p:spPr>
      </p:sp>
      <p:sp>
        <p:nvSpPr>
          <p:cNvPr id="101379" name="Rectangle 3">
            <a:extLst>
              <a:ext uri="{FF2B5EF4-FFF2-40B4-BE49-F238E27FC236}">
                <a16:creationId xmlns:a16="http://schemas.microsoft.com/office/drawing/2014/main" id="{F1ED87E5-76C2-4D48-98D1-5C54D1AA787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5" name="Rectangle 2">
            <a:extLst>
              <a:ext uri="{FF2B5EF4-FFF2-40B4-BE49-F238E27FC236}">
                <a16:creationId xmlns:a16="http://schemas.microsoft.com/office/drawing/2014/main" id="{C0C37606-01E7-4DBC-B837-C0D0A6173E71}"/>
              </a:ext>
            </a:extLst>
          </p:cNvPr>
          <p:cNvSpPr>
            <a:spLocks noGrp="1" noRot="1" noChangeAspect="1" noChangeArrowheads="1" noTextEdit="1"/>
          </p:cNvSpPr>
          <p:nvPr>
            <p:ph type="sldImg"/>
          </p:nvPr>
        </p:nvSpPr>
        <p:spPr>
          <a:ln/>
        </p:spPr>
      </p:sp>
      <p:sp>
        <p:nvSpPr>
          <p:cNvPr id="103426" name="Rectangle 3">
            <a:extLst>
              <a:ext uri="{FF2B5EF4-FFF2-40B4-BE49-F238E27FC236}">
                <a16:creationId xmlns:a16="http://schemas.microsoft.com/office/drawing/2014/main" id="{97C32648-9B7A-4EFE-847A-739C71023A2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3" name="Rectangle 7">
            <a:extLst>
              <a:ext uri="{FF2B5EF4-FFF2-40B4-BE49-F238E27FC236}">
                <a16:creationId xmlns:a16="http://schemas.microsoft.com/office/drawing/2014/main" id="{0D5813B0-A22D-4F2C-8A3F-0BFE4DE6B21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13">
              <a:defRPr>
                <a:solidFill>
                  <a:schemeClr val="tx1"/>
                </a:solidFill>
                <a:latin typeface="Verdana" panose="020B0604030504040204" pitchFamily="34" charset="0"/>
                <a:ea typeface="MS PGothic" panose="020B0600070205080204" pitchFamily="34" charset="-128"/>
              </a:defRPr>
            </a:lvl1pPr>
            <a:lvl2pPr marL="742950" indent="-285750" defTabSz="912813">
              <a:defRPr>
                <a:solidFill>
                  <a:schemeClr val="tx1"/>
                </a:solidFill>
                <a:latin typeface="Verdana" panose="020B0604030504040204" pitchFamily="34" charset="0"/>
                <a:ea typeface="MS PGothic" panose="020B0600070205080204" pitchFamily="34" charset="-128"/>
              </a:defRPr>
            </a:lvl2pPr>
            <a:lvl3pPr marL="1143000" indent="-228600" defTabSz="912813">
              <a:defRPr>
                <a:solidFill>
                  <a:schemeClr val="tx1"/>
                </a:solidFill>
                <a:latin typeface="Verdana" panose="020B0604030504040204" pitchFamily="34" charset="0"/>
                <a:ea typeface="MS PGothic" panose="020B0600070205080204" pitchFamily="34" charset="-128"/>
              </a:defRPr>
            </a:lvl3pPr>
            <a:lvl4pPr marL="1600200" indent="-228600" defTabSz="912813">
              <a:defRPr>
                <a:solidFill>
                  <a:schemeClr val="tx1"/>
                </a:solidFill>
                <a:latin typeface="Verdana" panose="020B0604030504040204" pitchFamily="34" charset="0"/>
                <a:ea typeface="MS PGothic" panose="020B0600070205080204" pitchFamily="34" charset="-128"/>
              </a:defRPr>
            </a:lvl4pPr>
            <a:lvl5pPr marL="2057400" indent="-228600" defTabSz="912813">
              <a:defRPr>
                <a:solidFill>
                  <a:schemeClr val="tx1"/>
                </a:solidFill>
                <a:latin typeface="Verdana" panose="020B0604030504040204" pitchFamily="34" charset="0"/>
                <a:ea typeface="MS PGothic" panose="020B0600070205080204" pitchFamily="34" charset="-128"/>
              </a:defRPr>
            </a:lvl5pPr>
            <a:lvl6pPr marL="25146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12B12ED1-C80C-4561-A421-39FDA9B078BC}" type="slidenum">
              <a:rPr lang="en-US" altLang="en-US" smtClean="0">
                <a:latin typeface="Helvetica" panose="020B0604020202020204" pitchFamily="34" charset="0"/>
              </a:rPr>
              <a:pPr/>
              <a:t>62</a:t>
            </a:fld>
            <a:endParaRPr lang="en-US" altLang="en-US">
              <a:latin typeface="Helvetica" panose="020B0604020202020204" pitchFamily="34" charset="0"/>
            </a:endParaRPr>
          </a:p>
        </p:txBody>
      </p:sp>
      <p:sp>
        <p:nvSpPr>
          <p:cNvPr id="105474" name="Rectangle 2">
            <a:extLst>
              <a:ext uri="{FF2B5EF4-FFF2-40B4-BE49-F238E27FC236}">
                <a16:creationId xmlns:a16="http://schemas.microsoft.com/office/drawing/2014/main" id="{1C79D5CE-BCEF-4B0F-9D0F-A5485F9BA0EC}"/>
              </a:ext>
            </a:extLst>
          </p:cNvPr>
          <p:cNvSpPr>
            <a:spLocks noGrp="1" noRot="1" noChangeAspect="1" noChangeArrowheads="1" noTextEdit="1"/>
          </p:cNvSpPr>
          <p:nvPr>
            <p:ph type="sldImg"/>
          </p:nvPr>
        </p:nvSpPr>
        <p:spPr>
          <a:ln/>
        </p:spPr>
      </p:sp>
      <p:sp>
        <p:nvSpPr>
          <p:cNvPr id="105475" name="Rectangle 3">
            <a:extLst>
              <a:ext uri="{FF2B5EF4-FFF2-40B4-BE49-F238E27FC236}">
                <a16:creationId xmlns:a16="http://schemas.microsoft.com/office/drawing/2014/main" id="{E6ECB659-BD3A-4C4F-8EF1-B79B7B48478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1" name="Rectangle 7">
            <a:extLst>
              <a:ext uri="{FF2B5EF4-FFF2-40B4-BE49-F238E27FC236}">
                <a16:creationId xmlns:a16="http://schemas.microsoft.com/office/drawing/2014/main" id="{5B7BA288-9799-4FCC-AA27-DAA56CA5F36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13">
              <a:defRPr>
                <a:solidFill>
                  <a:schemeClr val="tx1"/>
                </a:solidFill>
                <a:latin typeface="Verdana" panose="020B0604030504040204" pitchFamily="34" charset="0"/>
                <a:ea typeface="MS PGothic" panose="020B0600070205080204" pitchFamily="34" charset="-128"/>
              </a:defRPr>
            </a:lvl1pPr>
            <a:lvl2pPr marL="742950" indent="-285750" defTabSz="912813">
              <a:defRPr>
                <a:solidFill>
                  <a:schemeClr val="tx1"/>
                </a:solidFill>
                <a:latin typeface="Verdana" panose="020B0604030504040204" pitchFamily="34" charset="0"/>
                <a:ea typeface="MS PGothic" panose="020B0600070205080204" pitchFamily="34" charset="-128"/>
              </a:defRPr>
            </a:lvl2pPr>
            <a:lvl3pPr marL="1143000" indent="-228600" defTabSz="912813">
              <a:defRPr>
                <a:solidFill>
                  <a:schemeClr val="tx1"/>
                </a:solidFill>
                <a:latin typeface="Verdana" panose="020B0604030504040204" pitchFamily="34" charset="0"/>
                <a:ea typeface="MS PGothic" panose="020B0600070205080204" pitchFamily="34" charset="-128"/>
              </a:defRPr>
            </a:lvl3pPr>
            <a:lvl4pPr marL="1600200" indent="-228600" defTabSz="912813">
              <a:defRPr>
                <a:solidFill>
                  <a:schemeClr val="tx1"/>
                </a:solidFill>
                <a:latin typeface="Verdana" panose="020B0604030504040204" pitchFamily="34" charset="0"/>
                <a:ea typeface="MS PGothic" panose="020B0600070205080204" pitchFamily="34" charset="-128"/>
              </a:defRPr>
            </a:lvl4pPr>
            <a:lvl5pPr marL="2057400" indent="-228600" defTabSz="912813">
              <a:defRPr>
                <a:solidFill>
                  <a:schemeClr val="tx1"/>
                </a:solidFill>
                <a:latin typeface="Verdana" panose="020B0604030504040204" pitchFamily="34" charset="0"/>
                <a:ea typeface="MS PGothic" panose="020B0600070205080204" pitchFamily="34" charset="-128"/>
              </a:defRPr>
            </a:lvl5pPr>
            <a:lvl6pPr marL="25146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1FD05454-0887-49D1-BB79-E16982FE9E04}" type="slidenum">
              <a:rPr lang="en-US" altLang="en-US" smtClean="0">
                <a:latin typeface="Helvetica" panose="020B0604020202020204" pitchFamily="34" charset="0"/>
              </a:rPr>
              <a:pPr/>
              <a:t>63</a:t>
            </a:fld>
            <a:endParaRPr lang="en-US" altLang="en-US">
              <a:latin typeface="Helvetica" panose="020B0604020202020204" pitchFamily="34" charset="0"/>
            </a:endParaRPr>
          </a:p>
        </p:txBody>
      </p:sp>
      <p:sp>
        <p:nvSpPr>
          <p:cNvPr id="107522" name="Rectangle 2">
            <a:extLst>
              <a:ext uri="{FF2B5EF4-FFF2-40B4-BE49-F238E27FC236}">
                <a16:creationId xmlns:a16="http://schemas.microsoft.com/office/drawing/2014/main" id="{55C74086-1C19-4246-8A2B-B6C7CCC34331}"/>
              </a:ext>
            </a:extLst>
          </p:cNvPr>
          <p:cNvSpPr>
            <a:spLocks noGrp="1" noRot="1" noChangeAspect="1" noChangeArrowheads="1" noTextEdit="1"/>
          </p:cNvSpPr>
          <p:nvPr>
            <p:ph type="sldImg"/>
          </p:nvPr>
        </p:nvSpPr>
        <p:spPr>
          <a:ln/>
        </p:spPr>
      </p:sp>
      <p:sp>
        <p:nvSpPr>
          <p:cNvPr id="107523" name="Rectangle 3">
            <a:extLst>
              <a:ext uri="{FF2B5EF4-FFF2-40B4-BE49-F238E27FC236}">
                <a16:creationId xmlns:a16="http://schemas.microsoft.com/office/drawing/2014/main" id="{2E3FD3FF-5B29-43D0-9279-B7FF5B29F0C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2">
            <a:extLst>
              <a:ext uri="{FF2B5EF4-FFF2-40B4-BE49-F238E27FC236}">
                <a16:creationId xmlns:a16="http://schemas.microsoft.com/office/drawing/2014/main" id="{5BB938EB-EAE1-4FAC-BCB5-53974E688A20}"/>
              </a:ext>
            </a:extLst>
          </p:cNvPr>
          <p:cNvSpPr>
            <a:spLocks noGrp="1" noRot="1" noChangeAspect="1" noChangeArrowheads="1" noTextEdit="1"/>
          </p:cNvSpPr>
          <p:nvPr>
            <p:ph type="sldImg"/>
          </p:nvPr>
        </p:nvSpPr>
        <p:spPr>
          <a:ln/>
        </p:spPr>
      </p:sp>
      <p:sp>
        <p:nvSpPr>
          <p:cNvPr id="10242" name="Rectangle 3">
            <a:extLst>
              <a:ext uri="{FF2B5EF4-FFF2-40B4-BE49-F238E27FC236}">
                <a16:creationId xmlns:a16="http://schemas.microsoft.com/office/drawing/2014/main" id="{9AA36B63-1BA8-465A-9F47-478166EC3C7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Rectangle 7">
            <a:extLst>
              <a:ext uri="{FF2B5EF4-FFF2-40B4-BE49-F238E27FC236}">
                <a16:creationId xmlns:a16="http://schemas.microsoft.com/office/drawing/2014/main" id="{27DF9E4E-96D6-414F-8641-F5F4875E717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13">
              <a:defRPr>
                <a:solidFill>
                  <a:schemeClr val="tx1"/>
                </a:solidFill>
                <a:latin typeface="Verdana" panose="020B0604030504040204" pitchFamily="34" charset="0"/>
                <a:ea typeface="MS PGothic" panose="020B0600070205080204" pitchFamily="34" charset="-128"/>
              </a:defRPr>
            </a:lvl1pPr>
            <a:lvl2pPr marL="742950" indent="-285750" defTabSz="912813">
              <a:defRPr>
                <a:solidFill>
                  <a:schemeClr val="tx1"/>
                </a:solidFill>
                <a:latin typeface="Verdana" panose="020B0604030504040204" pitchFamily="34" charset="0"/>
                <a:ea typeface="MS PGothic" panose="020B0600070205080204" pitchFamily="34" charset="-128"/>
              </a:defRPr>
            </a:lvl2pPr>
            <a:lvl3pPr marL="1143000" indent="-228600" defTabSz="912813">
              <a:defRPr>
                <a:solidFill>
                  <a:schemeClr val="tx1"/>
                </a:solidFill>
                <a:latin typeface="Verdana" panose="020B0604030504040204" pitchFamily="34" charset="0"/>
                <a:ea typeface="MS PGothic" panose="020B0600070205080204" pitchFamily="34" charset="-128"/>
              </a:defRPr>
            </a:lvl3pPr>
            <a:lvl4pPr marL="1600200" indent="-228600" defTabSz="912813">
              <a:defRPr>
                <a:solidFill>
                  <a:schemeClr val="tx1"/>
                </a:solidFill>
                <a:latin typeface="Verdana" panose="020B0604030504040204" pitchFamily="34" charset="0"/>
                <a:ea typeface="MS PGothic" panose="020B0600070205080204" pitchFamily="34" charset="-128"/>
              </a:defRPr>
            </a:lvl4pPr>
            <a:lvl5pPr marL="2057400" indent="-228600" defTabSz="912813">
              <a:defRPr>
                <a:solidFill>
                  <a:schemeClr val="tx1"/>
                </a:solidFill>
                <a:latin typeface="Verdana" panose="020B0604030504040204" pitchFamily="34" charset="0"/>
                <a:ea typeface="MS PGothic" panose="020B0600070205080204" pitchFamily="34" charset="-128"/>
              </a:defRPr>
            </a:lvl5pPr>
            <a:lvl6pPr marL="25146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6AF3DCFE-B091-466E-897F-AF0229B99FBE}" type="slidenum">
              <a:rPr lang="en-US" altLang="en-US" smtClean="0">
                <a:latin typeface="Helvetica" panose="020B0604020202020204" pitchFamily="34" charset="0"/>
              </a:rPr>
              <a:pPr/>
              <a:t>5</a:t>
            </a:fld>
            <a:endParaRPr lang="en-US" altLang="en-US">
              <a:latin typeface="Helvetica" panose="020B0604020202020204" pitchFamily="34" charset="0"/>
            </a:endParaRPr>
          </a:p>
        </p:txBody>
      </p:sp>
      <p:sp>
        <p:nvSpPr>
          <p:cNvPr id="13314" name="Rectangle 2">
            <a:extLst>
              <a:ext uri="{FF2B5EF4-FFF2-40B4-BE49-F238E27FC236}">
                <a16:creationId xmlns:a16="http://schemas.microsoft.com/office/drawing/2014/main" id="{FBCEF41C-2D09-4D79-B128-D63857A2F2E6}"/>
              </a:ext>
            </a:extLst>
          </p:cNvPr>
          <p:cNvSpPr>
            <a:spLocks noGrp="1" noRot="1" noChangeAspect="1" noChangeArrowheads="1" noTextEdit="1"/>
          </p:cNvSpPr>
          <p:nvPr>
            <p:ph type="sldImg"/>
          </p:nvPr>
        </p:nvSpPr>
        <p:spPr>
          <a:ln/>
        </p:spPr>
      </p:sp>
      <p:sp>
        <p:nvSpPr>
          <p:cNvPr id="13315" name="Rectangle 3">
            <a:extLst>
              <a:ext uri="{FF2B5EF4-FFF2-40B4-BE49-F238E27FC236}">
                <a16:creationId xmlns:a16="http://schemas.microsoft.com/office/drawing/2014/main" id="{D9ACFA5D-A5EC-4373-81C2-0F6EFDCB202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2">
            <a:extLst>
              <a:ext uri="{FF2B5EF4-FFF2-40B4-BE49-F238E27FC236}">
                <a16:creationId xmlns:a16="http://schemas.microsoft.com/office/drawing/2014/main" id="{B3B691F4-8A83-4EB6-9CC2-A3360F1AD4D3}"/>
              </a:ext>
            </a:extLst>
          </p:cNvPr>
          <p:cNvSpPr>
            <a:spLocks noGrp="1" noRot="1" noChangeAspect="1" noChangeArrowheads="1" noTextEdit="1"/>
          </p:cNvSpPr>
          <p:nvPr>
            <p:ph type="sldImg"/>
          </p:nvPr>
        </p:nvSpPr>
        <p:spPr>
          <a:ln/>
        </p:spPr>
      </p:sp>
      <p:sp>
        <p:nvSpPr>
          <p:cNvPr id="15362" name="Rectangle 3">
            <a:extLst>
              <a:ext uri="{FF2B5EF4-FFF2-40B4-BE49-F238E27FC236}">
                <a16:creationId xmlns:a16="http://schemas.microsoft.com/office/drawing/2014/main" id="{EF4246C7-27CE-4111-80E3-59FD3BCD550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7">
            <a:extLst>
              <a:ext uri="{FF2B5EF4-FFF2-40B4-BE49-F238E27FC236}">
                <a16:creationId xmlns:a16="http://schemas.microsoft.com/office/drawing/2014/main" id="{A989082A-5E14-437A-8593-A083C9E0BC2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13">
              <a:defRPr>
                <a:solidFill>
                  <a:schemeClr val="tx1"/>
                </a:solidFill>
                <a:latin typeface="Verdana" panose="020B0604030504040204" pitchFamily="34" charset="0"/>
                <a:ea typeface="MS PGothic" panose="020B0600070205080204" pitchFamily="34" charset="-128"/>
              </a:defRPr>
            </a:lvl1pPr>
            <a:lvl2pPr marL="742950" indent="-285750" defTabSz="912813">
              <a:defRPr>
                <a:solidFill>
                  <a:schemeClr val="tx1"/>
                </a:solidFill>
                <a:latin typeface="Verdana" panose="020B0604030504040204" pitchFamily="34" charset="0"/>
                <a:ea typeface="MS PGothic" panose="020B0600070205080204" pitchFamily="34" charset="-128"/>
              </a:defRPr>
            </a:lvl2pPr>
            <a:lvl3pPr marL="1143000" indent="-228600" defTabSz="912813">
              <a:defRPr>
                <a:solidFill>
                  <a:schemeClr val="tx1"/>
                </a:solidFill>
                <a:latin typeface="Verdana" panose="020B0604030504040204" pitchFamily="34" charset="0"/>
                <a:ea typeface="MS PGothic" panose="020B0600070205080204" pitchFamily="34" charset="-128"/>
              </a:defRPr>
            </a:lvl3pPr>
            <a:lvl4pPr marL="1600200" indent="-228600" defTabSz="912813">
              <a:defRPr>
                <a:solidFill>
                  <a:schemeClr val="tx1"/>
                </a:solidFill>
                <a:latin typeface="Verdana" panose="020B0604030504040204" pitchFamily="34" charset="0"/>
                <a:ea typeface="MS PGothic" panose="020B0600070205080204" pitchFamily="34" charset="-128"/>
              </a:defRPr>
            </a:lvl4pPr>
            <a:lvl5pPr marL="2057400" indent="-228600" defTabSz="912813">
              <a:defRPr>
                <a:solidFill>
                  <a:schemeClr val="tx1"/>
                </a:solidFill>
                <a:latin typeface="Verdana" panose="020B0604030504040204" pitchFamily="34" charset="0"/>
                <a:ea typeface="MS PGothic" panose="020B0600070205080204" pitchFamily="34" charset="-128"/>
              </a:defRPr>
            </a:lvl5pPr>
            <a:lvl6pPr marL="25146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D319C771-0D6A-4807-BCDD-77C1F2EE8271}" type="slidenum">
              <a:rPr lang="en-US" altLang="en-US" smtClean="0">
                <a:latin typeface="Helvetica" panose="020B0604020202020204" pitchFamily="34" charset="0"/>
              </a:rPr>
              <a:pPr/>
              <a:t>7</a:t>
            </a:fld>
            <a:endParaRPr lang="en-US" altLang="en-US">
              <a:latin typeface="Helvetica" panose="020B0604020202020204" pitchFamily="34" charset="0"/>
            </a:endParaRPr>
          </a:p>
        </p:txBody>
      </p:sp>
      <p:sp>
        <p:nvSpPr>
          <p:cNvPr id="17410" name="Rectangle 2">
            <a:extLst>
              <a:ext uri="{FF2B5EF4-FFF2-40B4-BE49-F238E27FC236}">
                <a16:creationId xmlns:a16="http://schemas.microsoft.com/office/drawing/2014/main" id="{2AC42077-757B-4A4C-8A05-7B590F2EC1D6}"/>
              </a:ext>
            </a:extLst>
          </p:cNvPr>
          <p:cNvSpPr>
            <a:spLocks noGrp="1" noRot="1" noChangeAspect="1" noChangeArrowheads="1" noTextEdit="1"/>
          </p:cNvSpPr>
          <p:nvPr>
            <p:ph type="sldImg"/>
          </p:nvPr>
        </p:nvSpPr>
        <p:spPr>
          <a:ln/>
        </p:spPr>
      </p:sp>
      <p:sp>
        <p:nvSpPr>
          <p:cNvPr id="17411" name="Rectangle 3">
            <a:extLst>
              <a:ext uri="{FF2B5EF4-FFF2-40B4-BE49-F238E27FC236}">
                <a16:creationId xmlns:a16="http://schemas.microsoft.com/office/drawing/2014/main" id="{AC753078-9E5A-48E2-813D-E5D65239900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2">
            <a:extLst>
              <a:ext uri="{FF2B5EF4-FFF2-40B4-BE49-F238E27FC236}">
                <a16:creationId xmlns:a16="http://schemas.microsoft.com/office/drawing/2014/main" id="{B998348D-9A8E-4A1B-A5CC-88DB5AB92904}"/>
              </a:ext>
            </a:extLst>
          </p:cNvPr>
          <p:cNvSpPr>
            <a:spLocks noGrp="1" noRot="1" noChangeAspect="1" noChangeArrowheads="1" noTextEdit="1"/>
          </p:cNvSpPr>
          <p:nvPr>
            <p:ph type="sldImg"/>
          </p:nvPr>
        </p:nvSpPr>
        <p:spPr>
          <a:ln/>
        </p:spPr>
      </p:sp>
      <p:sp>
        <p:nvSpPr>
          <p:cNvPr id="19458" name="Rectangle 3">
            <a:extLst>
              <a:ext uri="{FF2B5EF4-FFF2-40B4-BE49-F238E27FC236}">
                <a16:creationId xmlns:a16="http://schemas.microsoft.com/office/drawing/2014/main" id="{677410E8-14CB-430D-9C9B-CA14C8C01E9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a:extLst>
              <a:ext uri="{FF2B5EF4-FFF2-40B4-BE49-F238E27FC236}">
                <a16:creationId xmlns:a16="http://schemas.microsoft.com/office/drawing/2014/main" id="{2CB3E8E7-C086-4355-9CE8-18739774E7C1}"/>
              </a:ext>
            </a:extLst>
          </p:cNvPr>
          <p:cNvSpPr>
            <a:spLocks noGrp="1" noRot="1" noChangeAspect="1" noChangeArrowheads="1" noTextEdit="1"/>
          </p:cNvSpPr>
          <p:nvPr>
            <p:ph type="sldImg"/>
          </p:nvPr>
        </p:nvSpPr>
        <p:spPr>
          <a:ln/>
        </p:spPr>
      </p:sp>
      <p:sp>
        <p:nvSpPr>
          <p:cNvPr id="21506" name="Rectangle 3">
            <a:extLst>
              <a:ext uri="{FF2B5EF4-FFF2-40B4-BE49-F238E27FC236}">
                <a16:creationId xmlns:a16="http://schemas.microsoft.com/office/drawing/2014/main" id="{D7150505-875B-411A-8576-2DD58804D9B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3" name="Group 3">
            <a:extLst>
              <a:ext uri="{FF2B5EF4-FFF2-40B4-BE49-F238E27FC236}">
                <a16:creationId xmlns:a16="http://schemas.microsoft.com/office/drawing/2014/main" id="{78E92A4A-A65D-4B54-AD1C-C891575A70C7}"/>
              </a:ext>
            </a:extLst>
          </p:cNvPr>
          <p:cNvGrpSpPr>
            <a:grpSpLocks/>
          </p:cNvGrpSpPr>
          <p:nvPr/>
        </p:nvGrpSpPr>
        <p:grpSpPr bwMode="auto">
          <a:xfrm>
            <a:off x="198438" y="2960688"/>
            <a:ext cx="8610600" cy="201612"/>
            <a:chOff x="125" y="1865"/>
            <a:chExt cx="5424" cy="127"/>
          </a:xfrm>
        </p:grpSpPr>
        <p:sp>
          <p:nvSpPr>
            <p:cNvPr id="4" name="Rectangle 4">
              <a:extLst>
                <a:ext uri="{FF2B5EF4-FFF2-40B4-BE49-F238E27FC236}">
                  <a16:creationId xmlns:a16="http://schemas.microsoft.com/office/drawing/2014/main" id="{CEA9A240-C64D-4B73-B222-A2240BA27265}"/>
                </a:ext>
              </a:extLst>
            </p:cNvPr>
            <p:cNvSpPr>
              <a:spLocks noChangeArrowheads="1"/>
            </p:cNvSpPr>
            <p:nvPr/>
          </p:nvSpPr>
          <p:spPr bwMode="auto">
            <a:xfrm>
              <a:off x="125" y="1865"/>
              <a:ext cx="1808" cy="127"/>
            </a:xfrm>
            <a:prstGeom prst="rect">
              <a:avLst/>
            </a:prstGeom>
            <a:solidFill>
              <a:srgbClr val="336699"/>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defRPr/>
              </a:pPr>
              <a:endParaRPr lang="en-US" altLang="en-US"/>
            </a:p>
          </p:txBody>
        </p:sp>
        <p:sp>
          <p:nvSpPr>
            <p:cNvPr id="5" name="Rectangle 5">
              <a:extLst>
                <a:ext uri="{FF2B5EF4-FFF2-40B4-BE49-F238E27FC236}">
                  <a16:creationId xmlns:a16="http://schemas.microsoft.com/office/drawing/2014/main" id="{000CE453-DC15-4BB2-AE60-001C25829E01}"/>
                </a:ext>
              </a:extLst>
            </p:cNvPr>
            <p:cNvSpPr>
              <a:spLocks noChangeArrowheads="1"/>
            </p:cNvSpPr>
            <p:nvPr/>
          </p:nvSpPr>
          <p:spPr bwMode="auto">
            <a:xfrm>
              <a:off x="1933" y="1865"/>
              <a:ext cx="1808" cy="127"/>
            </a:xfrm>
            <a:prstGeom prst="rect">
              <a:avLst/>
            </a:prstGeom>
            <a:solidFill>
              <a:srgbClr val="99CCFF"/>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defRPr/>
              </a:pPr>
              <a:endParaRPr lang="en-US" altLang="en-US"/>
            </a:p>
          </p:txBody>
        </p:sp>
        <p:sp>
          <p:nvSpPr>
            <p:cNvPr id="6" name="Rectangle 6">
              <a:extLst>
                <a:ext uri="{FF2B5EF4-FFF2-40B4-BE49-F238E27FC236}">
                  <a16:creationId xmlns:a16="http://schemas.microsoft.com/office/drawing/2014/main" id="{8D7109CB-1C1F-43A3-9D41-5E4A557225F7}"/>
                </a:ext>
              </a:extLst>
            </p:cNvPr>
            <p:cNvSpPr>
              <a:spLocks noChangeArrowheads="1"/>
            </p:cNvSpPr>
            <p:nvPr/>
          </p:nvSpPr>
          <p:spPr bwMode="auto">
            <a:xfrm>
              <a:off x="3741" y="1865"/>
              <a:ext cx="1808" cy="127"/>
            </a:xfrm>
            <a:prstGeom prst="rect">
              <a:avLst/>
            </a:prstGeom>
            <a:solidFill>
              <a:srgbClr val="336699"/>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defRPr/>
              </a:pPr>
              <a:endParaRPr lang="en-US" altLang="en-US"/>
            </a:p>
          </p:txBody>
        </p:sp>
      </p:grpSp>
      <p:sp>
        <p:nvSpPr>
          <p:cNvPr id="7" name="Text Box 7">
            <a:extLst>
              <a:ext uri="{FF2B5EF4-FFF2-40B4-BE49-F238E27FC236}">
                <a16:creationId xmlns:a16="http://schemas.microsoft.com/office/drawing/2014/main" id="{8206B863-0953-4381-B842-DD977F05FB18}"/>
              </a:ext>
            </a:extLst>
          </p:cNvPr>
          <p:cNvSpPr txBox="1">
            <a:spLocks noChangeArrowheads="1"/>
          </p:cNvSpPr>
          <p:nvPr/>
        </p:nvSpPr>
        <p:spPr bwMode="auto">
          <a:xfrm>
            <a:off x="6489700" y="6588125"/>
            <a:ext cx="2713038" cy="244475"/>
          </a:xfrm>
          <a:prstGeom prst="rect">
            <a:avLst/>
          </a:prstGeom>
          <a:noFill/>
          <a:ln>
            <a:noFill/>
          </a:ln>
        </p:spPr>
        <p:txBody>
          <a:bodyPr>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spcBef>
                <a:spcPct val="50000"/>
              </a:spcBef>
              <a:defRPr/>
            </a:pPr>
            <a:r>
              <a:rPr lang="en-US" altLang="en-US" sz="1000" b="1" dirty="0">
                <a:solidFill>
                  <a:srgbClr val="336699"/>
                </a:solidFill>
                <a:latin typeface="Helvetica" pitchFamily="-84" charset="0"/>
              </a:rPr>
              <a:t>Silberschatz, Galvin and Gagne ©2018</a:t>
            </a:r>
          </a:p>
        </p:txBody>
      </p:sp>
      <p:sp>
        <p:nvSpPr>
          <p:cNvPr id="8" name="Text Box 8">
            <a:extLst>
              <a:ext uri="{FF2B5EF4-FFF2-40B4-BE49-F238E27FC236}">
                <a16:creationId xmlns:a16="http://schemas.microsoft.com/office/drawing/2014/main" id="{A639C405-F6E2-417F-8A27-5C09EB03E001}"/>
              </a:ext>
            </a:extLst>
          </p:cNvPr>
          <p:cNvSpPr txBox="1">
            <a:spLocks noChangeArrowheads="1"/>
          </p:cNvSpPr>
          <p:nvPr/>
        </p:nvSpPr>
        <p:spPr bwMode="auto">
          <a:xfrm>
            <a:off x="26988" y="6613525"/>
            <a:ext cx="2730500" cy="246063"/>
          </a:xfrm>
          <a:prstGeom prst="rect">
            <a:avLst/>
          </a:prstGeom>
          <a:noFill/>
          <a:ln>
            <a:noFill/>
          </a:ln>
        </p:spPr>
        <p:txBody>
          <a:bodyPr wrap="none">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spcBef>
                <a:spcPct val="50000"/>
              </a:spcBef>
              <a:defRPr/>
            </a:pPr>
            <a:r>
              <a:rPr lang="en-US" altLang="en-US" sz="1000" b="1" dirty="0">
                <a:solidFill>
                  <a:srgbClr val="336699"/>
                </a:solidFill>
                <a:latin typeface="Helvetica" pitchFamily="-84" charset="0"/>
              </a:rPr>
              <a:t>Operating System Concepts – 10</a:t>
            </a:r>
            <a:r>
              <a:rPr lang="en-US" altLang="en-US" sz="1000" b="1" baseline="30000" dirty="0">
                <a:solidFill>
                  <a:srgbClr val="336699"/>
                </a:solidFill>
                <a:latin typeface="Helvetica" pitchFamily="-84" charset="0"/>
              </a:rPr>
              <a:t>th</a:t>
            </a:r>
            <a:r>
              <a:rPr lang="en-US" altLang="en-US" sz="1000" b="1" dirty="0">
                <a:solidFill>
                  <a:srgbClr val="336699"/>
                </a:solidFill>
                <a:latin typeface="Helvetica" pitchFamily="-84" charset="0"/>
              </a:rPr>
              <a:t> Edition</a:t>
            </a:r>
          </a:p>
        </p:txBody>
      </p:sp>
      <p:pic>
        <p:nvPicPr>
          <p:cNvPr id="9" name="Picture 9" descr="dino_4">
            <a:extLst>
              <a:ext uri="{FF2B5EF4-FFF2-40B4-BE49-F238E27FC236}">
                <a16:creationId xmlns:a16="http://schemas.microsoft.com/office/drawing/2014/main" id="{97C76FE8-CB55-4011-A0E6-A17B9BDC83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60738" y="4157663"/>
            <a:ext cx="2062162" cy="1593850"/>
          </a:xfrm>
          <a:prstGeom prst="rect">
            <a:avLst/>
          </a:prstGeom>
          <a:noFill/>
          <a:ln w="76200">
            <a:solidFill>
              <a:srgbClr val="336699"/>
            </a:solidFill>
            <a:miter lim="800000"/>
            <a:headEnd/>
            <a:tailEnd/>
          </a:ln>
          <a:extLst>
            <a:ext uri="{909E8E84-426E-40DD-AFC4-6F175D3DCCD1}">
              <a14:hiddenFill xmlns:a14="http://schemas.microsoft.com/office/drawing/2010/main">
                <a:solidFill>
                  <a:srgbClr val="FFFFFF"/>
                </a:solidFill>
              </a14:hiddenFill>
            </a:ext>
          </a:extLst>
        </p:spPr>
      </p:pic>
      <p:sp>
        <p:nvSpPr>
          <p:cNvPr id="10" name="Rectangle 10">
            <a:extLst>
              <a:ext uri="{FF2B5EF4-FFF2-40B4-BE49-F238E27FC236}">
                <a16:creationId xmlns:a16="http://schemas.microsoft.com/office/drawing/2014/main" id="{CCAE8C83-8EB2-41AB-A5F7-FA71986121D2}"/>
              </a:ext>
            </a:extLst>
          </p:cNvPr>
          <p:cNvSpPr>
            <a:spLocks noChangeArrowheads="1"/>
          </p:cNvSpPr>
          <p:nvPr/>
        </p:nvSpPr>
        <p:spPr bwMode="auto">
          <a:xfrm>
            <a:off x="3224213" y="4006850"/>
            <a:ext cx="2336800" cy="1887538"/>
          </a:xfrm>
          <a:prstGeom prst="rect">
            <a:avLst/>
          </a:prstGeom>
          <a:noFill/>
          <a:ln w="57150" cmpd="thinThick">
            <a:solidFill>
              <a:srgbClr val="66CCFF"/>
            </a:solidFill>
            <a:miter lim="800000"/>
            <a:headEnd/>
            <a:tailEnd/>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defRPr/>
            </a:pPr>
            <a:endParaRPr lang="en-US" altLang="en-US"/>
          </a:p>
        </p:txBody>
      </p:sp>
      <p:sp>
        <p:nvSpPr>
          <p:cNvPr id="152578" name="Rectangle 2"/>
          <p:cNvSpPr>
            <a:spLocks noGrp="1" noChangeArrowheads="1"/>
          </p:cNvSpPr>
          <p:nvPr>
            <p:ph type="ctrTitle"/>
          </p:nvPr>
        </p:nvSpPr>
        <p:spPr>
          <a:xfrm>
            <a:off x="685800" y="685800"/>
            <a:ext cx="7772400" cy="2127250"/>
          </a:xfrm>
        </p:spPr>
        <p:txBody>
          <a:bodyPr/>
          <a:lstStyle>
            <a:lvl1pPr>
              <a:defRPr sz="4300"/>
            </a:lvl1pPr>
          </a:lstStyle>
          <a:p>
            <a:r>
              <a:rPr lang="en-US" dirty="0"/>
              <a:t>Click to edit Master title style</a:t>
            </a:r>
          </a:p>
        </p:txBody>
      </p:sp>
    </p:spTree>
    <p:extLst>
      <p:ext uri="{BB962C8B-B14F-4D97-AF65-F5344CB8AC3E}">
        <p14:creationId xmlns:p14="http://schemas.microsoft.com/office/powerpoint/2010/main" val="17172133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296358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91338" y="277813"/>
            <a:ext cx="2144712"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7813"/>
            <a:ext cx="6281738"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045496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pPr>
              <a:defRPr/>
            </a:pPr>
            <a:fld id="{0831996E-9F0F-42C3-A9F5-3C7179970A39}" type="datetime1">
              <a:rPr lang="en-US" altLang="en-US"/>
              <a:pPr>
                <a:defRPr/>
              </a:pPr>
              <a:t>7/31/2020</a:t>
            </a:fld>
            <a:endParaRPr lang="en-US" altLang="en-US"/>
          </a:p>
        </p:txBody>
      </p:sp>
      <p:sp>
        <p:nvSpPr>
          <p:cNvPr id="5" name="Slide Number Placeholder 5"/>
          <p:cNvSpPr>
            <a:spLocks noGrp="1"/>
          </p:cNvSpPr>
          <p:nvPr>
            <p:ph type="sldNum" sz="quarter" idx="11"/>
          </p:nvPr>
        </p:nvSpPr>
        <p:spPr/>
        <p:txBody>
          <a:bodyPr/>
          <a:lstStyle>
            <a:lvl1pPr>
              <a:defRPr/>
            </a:lvl1pPr>
          </a:lstStyle>
          <a:p>
            <a:fld id="{25749BC9-424E-47E8-8FDA-D0699DA88B79}" type="slidenum">
              <a:rPr lang="en-US" altLang="en-US"/>
              <a:pPr/>
              <a:t>‹#›</a:t>
            </a:fld>
            <a:endParaRPr lang="en-US" altLang="en-US"/>
          </a:p>
        </p:txBody>
      </p:sp>
      <p:sp>
        <p:nvSpPr>
          <p:cNvPr id="6" name="Footer Placeholder 8"/>
          <p:cNvSpPr>
            <a:spLocks noGrp="1"/>
          </p:cNvSpPr>
          <p:nvPr>
            <p:ph type="ftr" sz="quarter" idx="12"/>
          </p:nvPr>
        </p:nvSpPr>
        <p:spPr/>
        <p:txBody>
          <a:bodyPr/>
          <a:lstStyle>
            <a:lvl1pPr>
              <a:defRPr/>
            </a:lvl1pPr>
          </a:lstStyle>
          <a:p>
            <a:pPr>
              <a:defRPr/>
            </a:pPr>
            <a:r>
              <a:rPr lang="en-US"/>
              <a:t>502047 – About this course</a:t>
            </a:r>
            <a:endParaRPr lang="en-US" dirty="0"/>
          </a:p>
        </p:txBody>
      </p:sp>
    </p:spTree>
    <p:extLst>
      <p:ext uri="{BB962C8B-B14F-4D97-AF65-F5344CB8AC3E}">
        <p14:creationId xmlns:p14="http://schemas.microsoft.com/office/powerpoint/2010/main" val="18400474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943100" y="168676"/>
            <a:ext cx="6743700" cy="1201337"/>
          </a:xfrm>
        </p:spPr>
        <p:txBody>
          <a:bodyPr/>
          <a:lstStyle>
            <a:lvl1pPr>
              <a:defRPr>
                <a:latin typeface="Arial" panose="020B0604020202020204" pitchFamily="34" charset="0"/>
                <a:cs typeface="Arial" panose="020B0604020202020204" pitchFamily="34" charset="0"/>
              </a:defRPr>
            </a:lvl1pPr>
          </a:lstStyle>
          <a:p>
            <a:r>
              <a:rPr lang="en-US" smtClean="0"/>
              <a:t>Click to edit Master title style</a:t>
            </a:r>
            <a:endParaRPr lang="en-US"/>
          </a:p>
        </p:txBody>
      </p:sp>
      <p:sp>
        <p:nvSpPr>
          <p:cNvPr id="3" name="Content Placeholder 2"/>
          <p:cNvSpPr>
            <a:spLocks noGrp="1"/>
          </p:cNvSpPr>
          <p:nvPr>
            <p:ph idx="1"/>
          </p:nvPr>
        </p:nvSpPr>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7DB236D5-E197-4FDE-8E35-67630B82C9D2}" type="datetime1">
              <a:rPr lang="en-US" altLang="en-US"/>
              <a:pPr>
                <a:defRPr/>
              </a:pPr>
              <a:t>7/31/2020</a:t>
            </a:fld>
            <a:endParaRPr lang="en-US" altLang="en-US"/>
          </a:p>
        </p:txBody>
      </p:sp>
      <p:sp>
        <p:nvSpPr>
          <p:cNvPr id="5" name="Slide Number Placeholder 5"/>
          <p:cNvSpPr>
            <a:spLocks noGrp="1"/>
          </p:cNvSpPr>
          <p:nvPr>
            <p:ph type="sldNum" sz="quarter" idx="11"/>
          </p:nvPr>
        </p:nvSpPr>
        <p:spPr/>
        <p:txBody>
          <a:bodyPr/>
          <a:lstStyle>
            <a:lvl1pPr>
              <a:defRPr/>
            </a:lvl1pPr>
          </a:lstStyle>
          <a:p>
            <a:fld id="{EBC84266-53A6-4827-941E-1BF675F039DB}" type="slidenum">
              <a:rPr lang="en-US" altLang="en-US"/>
              <a:pPr/>
              <a:t>‹#›</a:t>
            </a:fld>
            <a:endParaRPr lang="en-US" altLang="en-US"/>
          </a:p>
        </p:txBody>
      </p:sp>
      <p:sp>
        <p:nvSpPr>
          <p:cNvPr id="6" name="Footer Placeholder 8"/>
          <p:cNvSpPr>
            <a:spLocks noGrp="1"/>
          </p:cNvSpPr>
          <p:nvPr>
            <p:ph type="ftr" sz="quarter" idx="12"/>
          </p:nvPr>
        </p:nvSpPr>
        <p:spPr/>
        <p:txBody>
          <a:bodyPr/>
          <a:lstStyle>
            <a:lvl1pPr>
              <a:defRPr/>
            </a:lvl1pPr>
          </a:lstStyle>
          <a:p>
            <a:pPr>
              <a:defRPr/>
            </a:pPr>
            <a:r>
              <a:rPr lang="en-US"/>
              <a:t>502047 – Welcome</a:t>
            </a:r>
            <a:endParaRPr lang="en-US" dirty="0"/>
          </a:p>
        </p:txBody>
      </p:sp>
    </p:spTree>
    <p:extLst>
      <p:ext uri="{BB962C8B-B14F-4D97-AF65-F5344CB8AC3E}">
        <p14:creationId xmlns:p14="http://schemas.microsoft.com/office/powerpoint/2010/main" val="56500920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pPr>
              <a:defRPr/>
            </a:pPr>
            <a:fld id="{A7151C4D-8CEB-4831-BAC2-97C93A082711}" type="datetime1">
              <a:rPr lang="en-US" altLang="en-US"/>
              <a:pPr>
                <a:defRPr/>
              </a:pPr>
              <a:t>7/31/2020</a:t>
            </a:fld>
            <a:endParaRPr lang="en-US" altLang="en-US"/>
          </a:p>
        </p:txBody>
      </p:sp>
      <p:sp>
        <p:nvSpPr>
          <p:cNvPr id="5" name="Footer Placeholder 4"/>
          <p:cNvSpPr>
            <a:spLocks noGrp="1"/>
          </p:cNvSpPr>
          <p:nvPr>
            <p:ph type="ftr" sz="quarter" idx="11"/>
          </p:nvPr>
        </p:nvSpPr>
        <p:spPr/>
        <p:txBody>
          <a:bodyPr/>
          <a:lstStyle>
            <a:lvl1pPr>
              <a:defRPr/>
            </a:lvl1pPr>
          </a:lstStyle>
          <a:p>
            <a:pPr>
              <a:defRPr/>
            </a:pPr>
            <a:r>
              <a:rPr lang="en-US"/>
              <a:t>502047 – Welcome</a:t>
            </a:r>
            <a:endParaRPr lang="en-US" dirty="0"/>
          </a:p>
        </p:txBody>
      </p:sp>
      <p:sp>
        <p:nvSpPr>
          <p:cNvPr id="6" name="Slide Number Placeholder 5"/>
          <p:cNvSpPr>
            <a:spLocks noGrp="1"/>
          </p:cNvSpPr>
          <p:nvPr>
            <p:ph type="sldNum" sz="quarter" idx="12"/>
          </p:nvPr>
        </p:nvSpPr>
        <p:spPr/>
        <p:txBody>
          <a:bodyPr/>
          <a:lstStyle>
            <a:lvl1pPr>
              <a:defRPr/>
            </a:lvl1pPr>
          </a:lstStyle>
          <a:p>
            <a:fld id="{6A251030-7C7C-4BC4-AB75-EAA9FA9AA248}" type="slidenum">
              <a:rPr lang="en-US" altLang="en-US"/>
              <a:pPr/>
              <a:t>‹#›</a:t>
            </a:fld>
            <a:endParaRPr lang="en-US" altLang="en-US"/>
          </a:p>
        </p:txBody>
      </p:sp>
    </p:spTree>
    <p:extLst>
      <p:ext uri="{BB962C8B-B14F-4D97-AF65-F5344CB8AC3E}">
        <p14:creationId xmlns:p14="http://schemas.microsoft.com/office/powerpoint/2010/main" val="394114574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nvPr>
        </p:nvSpPr>
        <p:spPr/>
        <p:txBody>
          <a:bodyPr/>
          <a:lstStyle>
            <a:lvl1pPr>
              <a:defRPr/>
            </a:lvl1pPr>
          </a:lstStyle>
          <a:p>
            <a:pPr>
              <a:defRPr/>
            </a:pPr>
            <a:fld id="{BC7EAEF8-A79F-48F3-97BC-34E900A2E25D}" type="datetime1">
              <a:rPr lang="en-US" altLang="en-US"/>
              <a:pPr>
                <a:defRPr/>
              </a:pPr>
              <a:t>7/31/2020</a:t>
            </a:fld>
            <a:endParaRPr lang="en-US" altLang="en-US"/>
          </a:p>
        </p:txBody>
      </p:sp>
      <p:sp>
        <p:nvSpPr>
          <p:cNvPr id="6" name="Footer Placeholder 4"/>
          <p:cNvSpPr>
            <a:spLocks noGrp="1"/>
          </p:cNvSpPr>
          <p:nvPr>
            <p:ph type="ftr" sz="quarter" idx="11"/>
          </p:nvPr>
        </p:nvSpPr>
        <p:spPr/>
        <p:txBody>
          <a:bodyPr/>
          <a:lstStyle>
            <a:lvl1pPr>
              <a:defRPr/>
            </a:lvl1pPr>
          </a:lstStyle>
          <a:p>
            <a:pPr>
              <a:defRPr/>
            </a:pPr>
            <a:r>
              <a:rPr lang="en-US"/>
              <a:t>502047 – About this course</a:t>
            </a:r>
          </a:p>
        </p:txBody>
      </p:sp>
      <p:sp>
        <p:nvSpPr>
          <p:cNvPr id="7" name="Slide Number Placeholder 5"/>
          <p:cNvSpPr>
            <a:spLocks noGrp="1"/>
          </p:cNvSpPr>
          <p:nvPr>
            <p:ph type="sldNum" sz="quarter" idx="12"/>
          </p:nvPr>
        </p:nvSpPr>
        <p:spPr/>
        <p:txBody>
          <a:bodyPr/>
          <a:lstStyle>
            <a:lvl1pPr>
              <a:defRPr/>
            </a:lvl1pPr>
          </a:lstStyle>
          <a:p>
            <a:fld id="{7893C35E-C2F3-464D-8FDB-09A047883412}" type="slidenum">
              <a:rPr lang="en-US" altLang="en-US"/>
              <a:pPr/>
              <a:t>‹#›</a:t>
            </a:fld>
            <a:endParaRPr lang="en-US" altLang="en-US"/>
          </a:p>
        </p:txBody>
      </p:sp>
    </p:spTree>
    <p:extLst>
      <p:ext uri="{BB962C8B-B14F-4D97-AF65-F5344CB8AC3E}">
        <p14:creationId xmlns:p14="http://schemas.microsoft.com/office/powerpoint/2010/main" val="406889751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p:txBody>
          <a:bodyPr/>
          <a:lstStyle>
            <a:lvl1pPr>
              <a:defRPr/>
            </a:lvl1pPr>
          </a:lstStyle>
          <a:p>
            <a:pPr>
              <a:defRPr/>
            </a:pPr>
            <a:fld id="{D89397B4-FE50-432B-A1BC-EFDDDED7FD0B}" type="datetime1">
              <a:rPr lang="en-US" altLang="en-US"/>
              <a:pPr>
                <a:defRPr/>
              </a:pPr>
              <a:t>7/31/2020</a:t>
            </a:fld>
            <a:endParaRPr lang="en-US" altLang="en-US"/>
          </a:p>
        </p:txBody>
      </p:sp>
      <p:sp>
        <p:nvSpPr>
          <p:cNvPr id="8" name="Footer Placeholder 4"/>
          <p:cNvSpPr>
            <a:spLocks noGrp="1"/>
          </p:cNvSpPr>
          <p:nvPr>
            <p:ph type="ftr" sz="quarter" idx="11"/>
          </p:nvPr>
        </p:nvSpPr>
        <p:spPr/>
        <p:txBody>
          <a:bodyPr/>
          <a:lstStyle>
            <a:lvl1pPr>
              <a:defRPr/>
            </a:lvl1pPr>
          </a:lstStyle>
          <a:p>
            <a:pPr>
              <a:defRPr/>
            </a:pPr>
            <a:r>
              <a:rPr lang="en-US"/>
              <a:t>502047 – About this course</a:t>
            </a:r>
          </a:p>
        </p:txBody>
      </p:sp>
      <p:sp>
        <p:nvSpPr>
          <p:cNvPr id="9" name="Slide Number Placeholder 5"/>
          <p:cNvSpPr>
            <a:spLocks noGrp="1"/>
          </p:cNvSpPr>
          <p:nvPr>
            <p:ph type="sldNum" sz="quarter" idx="12"/>
          </p:nvPr>
        </p:nvSpPr>
        <p:spPr/>
        <p:txBody>
          <a:bodyPr/>
          <a:lstStyle>
            <a:lvl1pPr>
              <a:defRPr/>
            </a:lvl1pPr>
          </a:lstStyle>
          <a:p>
            <a:fld id="{F850666D-691C-44E5-8070-1C9A8AB135B4}" type="slidenum">
              <a:rPr lang="en-US" altLang="en-US"/>
              <a:pPr/>
              <a:t>‹#›</a:t>
            </a:fld>
            <a:endParaRPr lang="en-US" altLang="en-US"/>
          </a:p>
        </p:txBody>
      </p:sp>
    </p:spTree>
    <p:extLst>
      <p:ext uri="{BB962C8B-B14F-4D97-AF65-F5344CB8AC3E}">
        <p14:creationId xmlns:p14="http://schemas.microsoft.com/office/powerpoint/2010/main" val="370297980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nvPr>
        </p:nvSpPr>
        <p:spPr/>
        <p:txBody>
          <a:bodyPr/>
          <a:lstStyle>
            <a:lvl1pPr>
              <a:defRPr/>
            </a:lvl1pPr>
          </a:lstStyle>
          <a:p>
            <a:pPr>
              <a:defRPr/>
            </a:pPr>
            <a:fld id="{5F785246-EA50-473E-9068-73894A5535CE}" type="datetime1">
              <a:rPr lang="en-US" altLang="en-US"/>
              <a:pPr>
                <a:defRPr/>
              </a:pPr>
              <a:t>7/31/2020</a:t>
            </a:fld>
            <a:endParaRPr lang="en-US" altLang="en-US"/>
          </a:p>
        </p:txBody>
      </p:sp>
      <p:sp>
        <p:nvSpPr>
          <p:cNvPr id="4" name="Footer Placeholder 4"/>
          <p:cNvSpPr>
            <a:spLocks noGrp="1"/>
          </p:cNvSpPr>
          <p:nvPr>
            <p:ph type="ftr" sz="quarter" idx="11"/>
          </p:nvPr>
        </p:nvSpPr>
        <p:spPr/>
        <p:txBody>
          <a:bodyPr/>
          <a:lstStyle>
            <a:lvl1pPr>
              <a:defRPr/>
            </a:lvl1pPr>
          </a:lstStyle>
          <a:p>
            <a:pPr>
              <a:defRPr/>
            </a:pPr>
            <a:r>
              <a:rPr lang="en-US"/>
              <a:t>502047 – About this course</a:t>
            </a:r>
          </a:p>
        </p:txBody>
      </p:sp>
      <p:sp>
        <p:nvSpPr>
          <p:cNvPr id="5" name="Slide Number Placeholder 5"/>
          <p:cNvSpPr>
            <a:spLocks noGrp="1"/>
          </p:cNvSpPr>
          <p:nvPr>
            <p:ph type="sldNum" sz="quarter" idx="12"/>
          </p:nvPr>
        </p:nvSpPr>
        <p:spPr/>
        <p:txBody>
          <a:bodyPr/>
          <a:lstStyle>
            <a:lvl1pPr>
              <a:defRPr/>
            </a:lvl1pPr>
          </a:lstStyle>
          <a:p>
            <a:fld id="{2D462827-AECE-43B5-8E15-362826D27963}" type="slidenum">
              <a:rPr lang="en-US" altLang="en-US"/>
              <a:pPr/>
              <a:t>‹#›</a:t>
            </a:fld>
            <a:endParaRPr lang="en-US" altLang="en-US"/>
          </a:p>
        </p:txBody>
      </p:sp>
    </p:spTree>
    <p:extLst>
      <p:ext uri="{BB962C8B-B14F-4D97-AF65-F5344CB8AC3E}">
        <p14:creationId xmlns:p14="http://schemas.microsoft.com/office/powerpoint/2010/main" val="35598042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64F847EC-1A73-4F81-9DD9-36511A27F8F7}" type="datetime1">
              <a:rPr lang="en-US" altLang="en-US"/>
              <a:pPr>
                <a:defRPr/>
              </a:pPr>
              <a:t>7/31/2020</a:t>
            </a:fld>
            <a:endParaRPr lang="en-US" altLang="en-US"/>
          </a:p>
        </p:txBody>
      </p:sp>
      <p:sp>
        <p:nvSpPr>
          <p:cNvPr id="3" name="Footer Placeholder 4"/>
          <p:cNvSpPr>
            <a:spLocks noGrp="1"/>
          </p:cNvSpPr>
          <p:nvPr>
            <p:ph type="ftr" sz="quarter" idx="11"/>
          </p:nvPr>
        </p:nvSpPr>
        <p:spPr/>
        <p:txBody>
          <a:bodyPr/>
          <a:lstStyle>
            <a:lvl1pPr>
              <a:defRPr/>
            </a:lvl1pPr>
          </a:lstStyle>
          <a:p>
            <a:pPr>
              <a:defRPr/>
            </a:pPr>
            <a:r>
              <a:rPr lang="en-US"/>
              <a:t>502047 – About this course</a:t>
            </a:r>
          </a:p>
        </p:txBody>
      </p:sp>
      <p:sp>
        <p:nvSpPr>
          <p:cNvPr id="4" name="Slide Number Placeholder 5"/>
          <p:cNvSpPr>
            <a:spLocks noGrp="1"/>
          </p:cNvSpPr>
          <p:nvPr>
            <p:ph type="sldNum" sz="quarter" idx="12"/>
          </p:nvPr>
        </p:nvSpPr>
        <p:spPr/>
        <p:txBody>
          <a:bodyPr/>
          <a:lstStyle>
            <a:lvl1pPr>
              <a:defRPr/>
            </a:lvl1pPr>
          </a:lstStyle>
          <a:p>
            <a:fld id="{FE31680B-D404-436B-8E32-78660050C274}" type="slidenum">
              <a:rPr lang="en-US" altLang="en-US"/>
              <a:pPr/>
              <a:t>‹#›</a:t>
            </a:fld>
            <a:endParaRPr lang="en-US" altLang="en-US"/>
          </a:p>
        </p:txBody>
      </p:sp>
    </p:spTree>
    <p:extLst>
      <p:ext uri="{BB962C8B-B14F-4D97-AF65-F5344CB8AC3E}">
        <p14:creationId xmlns:p14="http://schemas.microsoft.com/office/powerpoint/2010/main" val="31752943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903AC71B-6E07-4F8E-BC79-F396C85BF371}" type="datetime1">
              <a:rPr lang="en-US" altLang="en-US"/>
              <a:pPr>
                <a:defRPr/>
              </a:pPr>
              <a:t>7/31/2020</a:t>
            </a:fld>
            <a:endParaRPr lang="en-US" altLang="en-US"/>
          </a:p>
        </p:txBody>
      </p:sp>
      <p:sp>
        <p:nvSpPr>
          <p:cNvPr id="6" name="Footer Placeholder 4"/>
          <p:cNvSpPr>
            <a:spLocks noGrp="1"/>
          </p:cNvSpPr>
          <p:nvPr>
            <p:ph type="ftr" sz="quarter" idx="11"/>
          </p:nvPr>
        </p:nvSpPr>
        <p:spPr/>
        <p:txBody>
          <a:bodyPr/>
          <a:lstStyle>
            <a:lvl1pPr>
              <a:defRPr/>
            </a:lvl1pPr>
          </a:lstStyle>
          <a:p>
            <a:pPr>
              <a:defRPr/>
            </a:pPr>
            <a:r>
              <a:rPr lang="en-US"/>
              <a:t>502047 – About this course</a:t>
            </a:r>
          </a:p>
        </p:txBody>
      </p:sp>
      <p:sp>
        <p:nvSpPr>
          <p:cNvPr id="7" name="Slide Number Placeholder 5"/>
          <p:cNvSpPr>
            <a:spLocks noGrp="1"/>
          </p:cNvSpPr>
          <p:nvPr>
            <p:ph type="sldNum" sz="quarter" idx="12"/>
          </p:nvPr>
        </p:nvSpPr>
        <p:spPr/>
        <p:txBody>
          <a:bodyPr/>
          <a:lstStyle>
            <a:lvl1pPr>
              <a:defRPr/>
            </a:lvl1pPr>
          </a:lstStyle>
          <a:p>
            <a:fld id="{5CA66B29-477E-476A-9819-CC74DAC11ADE}" type="slidenum">
              <a:rPr lang="en-US" altLang="en-US"/>
              <a:pPr/>
              <a:t>‹#›</a:t>
            </a:fld>
            <a:endParaRPr lang="en-US" altLang="en-US"/>
          </a:p>
        </p:txBody>
      </p:sp>
    </p:spTree>
    <p:extLst>
      <p:ext uri="{BB962C8B-B14F-4D97-AF65-F5344CB8AC3E}">
        <p14:creationId xmlns:p14="http://schemas.microsoft.com/office/powerpoint/2010/main" val="13200686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7614427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07F4E29E-ABAE-497E-9323-51F2135538E8}" type="datetime1">
              <a:rPr lang="en-US" altLang="en-US"/>
              <a:pPr>
                <a:defRPr/>
              </a:pPr>
              <a:t>7/31/2020</a:t>
            </a:fld>
            <a:endParaRPr lang="en-US" altLang="en-US"/>
          </a:p>
        </p:txBody>
      </p:sp>
      <p:sp>
        <p:nvSpPr>
          <p:cNvPr id="6" name="Footer Placeholder 4"/>
          <p:cNvSpPr>
            <a:spLocks noGrp="1"/>
          </p:cNvSpPr>
          <p:nvPr>
            <p:ph type="ftr" sz="quarter" idx="11"/>
          </p:nvPr>
        </p:nvSpPr>
        <p:spPr/>
        <p:txBody>
          <a:bodyPr/>
          <a:lstStyle>
            <a:lvl1pPr>
              <a:defRPr/>
            </a:lvl1pPr>
          </a:lstStyle>
          <a:p>
            <a:pPr>
              <a:defRPr/>
            </a:pPr>
            <a:r>
              <a:rPr lang="en-US"/>
              <a:t>502047 – About this course</a:t>
            </a:r>
          </a:p>
        </p:txBody>
      </p:sp>
      <p:sp>
        <p:nvSpPr>
          <p:cNvPr id="7" name="Slide Number Placeholder 5"/>
          <p:cNvSpPr>
            <a:spLocks noGrp="1"/>
          </p:cNvSpPr>
          <p:nvPr>
            <p:ph type="sldNum" sz="quarter" idx="12"/>
          </p:nvPr>
        </p:nvSpPr>
        <p:spPr/>
        <p:txBody>
          <a:bodyPr/>
          <a:lstStyle>
            <a:lvl1pPr>
              <a:defRPr/>
            </a:lvl1pPr>
          </a:lstStyle>
          <a:p>
            <a:fld id="{EF5A671F-079A-4B20-9705-31891BF2215D}" type="slidenum">
              <a:rPr lang="en-US" altLang="en-US"/>
              <a:pPr/>
              <a:t>‹#›</a:t>
            </a:fld>
            <a:endParaRPr lang="en-US" altLang="en-US"/>
          </a:p>
        </p:txBody>
      </p:sp>
    </p:spTree>
    <p:extLst>
      <p:ext uri="{BB962C8B-B14F-4D97-AF65-F5344CB8AC3E}">
        <p14:creationId xmlns:p14="http://schemas.microsoft.com/office/powerpoint/2010/main" val="316709091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7128C164-57AD-4018-862C-6CB1E6F0F05C}" type="datetime1">
              <a:rPr lang="en-US" altLang="en-US"/>
              <a:pPr>
                <a:defRPr/>
              </a:pPr>
              <a:t>7/31/2020</a:t>
            </a:fld>
            <a:endParaRPr lang="en-US" altLang="en-US"/>
          </a:p>
        </p:txBody>
      </p:sp>
      <p:sp>
        <p:nvSpPr>
          <p:cNvPr id="5" name="Footer Placeholder 4"/>
          <p:cNvSpPr>
            <a:spLocks noGrp="1"/>
          </p:cNvSpPr>
          <p:nvPr>
            <p:ph type="ftr" sz="quarter" idx="11"/>
          </p:nvPr>
        </p:nvSpPr>
        <p:spPr/>
        <p:txBody>
          <a:bodyPr/>
          <a:lstStyle>
            <a:lvl1pPr>
              <a:defRPr/>
            </a:lvl1pPr>
          </a:lstStyle>
          <a:p>
            <a:pPr>
              <a:defRPr/>
            </a:pPr>
            <a:r>
              <a:rPr lang="en-US"/>
              <a:t>502047 – About this course</a:t>
            </a:r>
          </a:p>
        </p:txBody>
      </p:sp>
      <p:sp>
        <p:nvSpPr>
          <p:cNvPr id="6" name="Slide Number Placeholder 5"/>
          <p:cNvSpPr>
            <a:spLocks noGrp="1"/>
          </p:cNvSpPr>
          <p:nvPr>
            <p:ph type="sldNum" sz="quarter" idx="12"/>
          </p:nvPr>
        </p:nvSpPr>
        <p:spPr/>
        <p:txBody>
          <a:bodyPr/>
          <a:lstStyle>
            <a:lvl1pPr>
              <a:defRPr/>
            </a:lvl1pPr>
          </a:lstStyle>
          <a:p>
            <a:fld id="{D833CF59-DEC2-4913-9E25-40B8C70E1A02}" type="slidenum">
              <a:rPr lang="en-US" altLang="en-US"/>
              <a:pPr/>
              <a:t>‹#›</a:t>
            </a:fld>
            <a:endParaRPr lang="en-US" altLang="en-US"/>
          </a:p>
        </p:txBody>
      </p:sp>
    </p:spTree>
    <p:extLst>
      <p:ext uri="{BB962C8B-B14F-4D97-AF65-F5344CB8AC3E}">
        <p14:creationId xmlns:p14="http://schemas.microsoft.com/office/powerpoint/2010/main" val="262340021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2265E301-7D40-4F6F-A893-DBD132BE28ED}" type="datetime1">
              <a:rPr lang="en-US" altLang="en-US"/>
              <a:pPr>
                <a:defRPr/>
              </a:pPr>
              <a:t>7/31/2020</a:t>
            </a:fld>
            <a:endParaRPr lang="en-US" altLang="en-US"/>
          </a:p>
        </p:txBody>
      </p:sp>
      <p:sp>
        <p:nvSpPr>
          <p:cNvPr id="5" name="Footer Placeholder 4"/>
          <p:cNvSpPr>
            <a:spLocks noGrp="1"/>
          </p:cNvSpPr>
          <p:nvPr>
            <p:ph type="ftr" sz="quarter" idx="11"/>
          </p:nvPr>
        </p:nvSpPr>
        <p:spPr/>
        <p:txBody>
          <a:bodyPr/>
          <a:lstStyle>
            <a:lvl1pPr>
              <a:defRPr/>
            </a:lvl1pPr>
          </a:lstStyle>
          <a:p>
            <a:pPr>
              <a:defRPr/>
            </a:pPr>
            <a:r>
              <a:rPr lang="en-US"/>
              <a:t>502047 – About this course</a:t>
            </a:r>
          </a:p>
        </p:txBody>
      </p:sp>
      <p:sp>
        <p:nvSpPr>
          <p:cNvPr id="6" name="Slide Number Placeholder 5"/>
          <p:cNvSpPr>
            <a:spLocks noGrp="1"/>
          </p:cNvSpPr>
          <p:nvPr>
            <p:ph type="sldNum" sz="quarter" idx="12"/>
          </p:nvPr>
        </p:nvSpPr>
        <p:spPr/>
        <p:txBody>
          <a:bodyPr/>
          <a:lstStyle>
            <a:lvl1pPr>
              <a:defRPr/>
            </a:lvl1pPr>
          </a:lstStyle>
          <a:p>
            <a:fld id="{6C19D079-1E98-401A-853E-ECB1F0798F2C}" type="slidenum">
              <a:rPr lang="en-US" altLang="en-US"/>
              <a:pPr/>
              <a:t>‹#›</a:t>
            </a:fld>
            <a:endParaRPr lang="en-US" altLang="en-US"/>
          </a:p>
        </p:txBody>
      </p:sp>
    </p:spTree>
    <p:extLst>
      <p:ext uri="{BB962C8B-B14F-4D97-AF65-F5344CB8AC3E}">
        <p14:creationId xmlns:p14="http://schemas.microsoft.com/office/powerpoint/2010/main" val="292753128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itle">
  <p:cSld name="1_Title Slide">
    <p:spTree>
      <p:nvGrpSpPr>
        <p:cNvPr id="1" name=""/>
        <p:cNvGrpSpPr/>
        <p:nvPr/>
      </p:nvGrpSpPr>
      <p:grpSpPr>
        <a:xfrm>
          <a:off x="0" y="0"/>
          <a:ext cx="0" cy="0"/>
          <a:chOff x="0" y="0"/>
          <a:chExt cx="0" cy="0"/>
        </a:xfrm>
      </p:grpSpPr>
      <p:sp>
        <p:nvSpPr>
          <p:cNvPr id="152578" name="Rectangle 2"/>
          <p:cNvSpPr>
            <a:spLocks noGrp="1" noChangeArrowheads="1"/>
          </p:cNvSpPr>
          <p:nvPr>
            <p:ph type="ctrTitle"/>
          </p:nvPr>
        </p:nvSpPr>
        <p:spPr>
          <a:xfrm>
            <a:off x="685800" y="685800"/>
            <a:ext cx="7772400" cy="2127250"/>
          </a:xfrm>
        </p:spPr>
        <p:txBody>
          <a:bodyPr/>
          <a:lstStyle>
            <a:lvl1pPr>
              <a:defRPr sz="4300"/>
            </a:lvl1pPr>
          </a:lstStyle>
          <a:p>
            <a:r>
              <a:rPr lang="en-US"/>
              <a:t>Click to edit Master title style</a:t>
            </a:r>
          </a:p>
        </p:txBody>
      </p:sp>
    </p:spTree>
    <p:extLst>
      <p:ext uri="{BB962C8B-B14F-4D97-AF65-F5344CB8AC3E}">
        <p14:creationId xmlns:p14="http://schemas.microsoft.com/office/powerpoint/2010/main" val="41516811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30192373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06450" y="1233488"/>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997450" y="1233488"/>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224218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911606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295745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424332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6280948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9670338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e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image" Target="../media/image4.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dino_3">
            <a:extLst>
              <a:ext uri="{FF2B5EF4-FFF2-40B4-BE49-F238E27FC236}">
                <a16:creationId xmlns:a16="http://schemas.microsoft.com/office/drawing/2014/main" id="{3E799C5B-1F2C-4727-B04D-3C1441425DF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85750" y="0"/>
            <a:ext cx="1195388" cy="9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F7CAF9D1-07DE-4C40-A4D8-E9F6D37A6BBE}"/>
              </a:ext>
            </a:extLst>
          </p:cNvPr>
          <p:cNvSpPr>
            <a:spLocks noGrp="1" noChangeArrowheads="1"/>
          </p:cNvSpPr>
          <p:nvPr>
            <p:ph type="title"/>
          </p:nvPr>
        </p:nvSpPr>
        <p:spPr bwMode="auto">
          <a:xfrm>
            <a:off x="457200" y="233853"/>
            <a:ext cx="822960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en-US" dirty="0"/>
              <a:t>Click to edit Master title style</a:t>
            </a:r>
          </a:p>
        </p:txBody>
      </p:sp>
      <p:sp>
        <p:nvSpPr>
          <p:cNvPr id="1028" name="Rectangle 4">
            <a:extLst>
              <a:ext uri="{FF2B5EF4-FFF2-40B4-BE49-F238E27FC236}">
                <a16:creationId xmlns:a16="http://schemas.microsoft.com/office/drawing/2014/main" id="{024D6D3A-1B1C-470E-BC9D-4C5D96909C63}"/>
              </a:ext>
            </a:extLst>
          </p:cNvPr>
          <p:cNvSpPr>
            <a:spLocks noGrp="1" noChangeArrowheads="1"/>
          </p:cNvSpPr>
          <p:nvPr>
            <p:ph type="body" idx="1"/>
          </p:nvPr>
        </p:nvSpPr>
        <p:spPr bwMode="auto">
          <a:xfrm>
            <a:off x="806450" y="1233488"/>
            <a:ext cx="7727950"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1029" name="Rectangle 5">
            <a:extLst>
              <a:ext uri="{FF2B5EF4-FFF2-40B4-BE49-F238E27FC236}">
                <a16:creationId xmlns:a16="http://schemas.microsoft.com/office/drawing/2014/main" id="{080568D0-1118-430A-9D7C-4FADA8707F2F}"/>
              </a:ext>
            </a:extLst>
          </p:cNvPr>
          <p:cNvSpPr>
            <a:spLocks noChangeArrowheads="1"/>
          </p:cNvSpPr>
          <p:nvPr/>
        </p:nvSpPr>
        <p:spPr bwMode="auto">
          <a:xfrm>
            <a:off x="0" y="0"/>
            <a:ext cx="228600" cy="2286000"/>
          </a:xfrm>
          <a:prstGeom prst="rect">
            <a:avLst/>
          </a:prstGeom>
          <a:solidFill>
            <a:srgbClr val="336699"/>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0" name="Line 6">
            <a:extLst>
              <a:ext uri="{FF2B5EF4-FFF2-40B4-BE49-F238E27FC236}">
                <a16:creationId xmlns:a16="http://schemas.microsoft.com/office/drawing/2014/main" id="{1540BB71-9BEC-4347-834F-C88CB0227E9E}"/>
              </a:ext>
            </a:extLst>
          </p:cNvPr>
          <p:cNvSpPr>
            <a:spLocks noChangeShapeType="1"/>
          </p:cNvSpPr>
          <p:nvPr/>
        </p:nvSpPr>
        <p:spPr bwMode="auto">
          <a:xfrm>
            <a:off x="457200" y="860425"/>
            <a:ext cx="8077200" cy="0"/>
          </a:xfrm>
          <a:prstGeom prst="line">
            <a:avLst/>
          </a:prstGeom>
          <a:noFill/>
          <a:ln w="19050">
            <a:solidFill>
              <a:srgbClr val="336699"/>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1" name="Rectangle 7">
            <a:extLst>
              <a:ext uri="{FF2B5EF4-FFF2-40B4-BE49-F238E27FC236}">
                <a16:creationId xmlns:a16="http://schemas.microsoft.com/office/drawing/2014/main" id="{BDA1E9C4-BD61-4AC8-9022-3985C6D3F5B0}"/>
              </a:ext>
            </a:extLst>
          </p:cNvPr>
          <p:cNvSpPr>
            <a:spLocks noChangeArrowheads="1"/>
          </p:cNvSpPr>
          <p:nvPr/>
        </p:nvSpPr>
        <p:spPr bwMode="auto">
          <a:xfrm>
            <a:off x="0" y="2286000"/>
            <a:ext cx="228600" cy="2286000"/>
          </a:xfrm>
          <a:prstGeom prst="rect">
            <a:avLst/>
          </a:prstGeom>
          <a:solidFill>
            <a:srgbClr val="99CCFF"/>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2" name="Rectangle 8">
            <a:extLst>
              <a:ext uri="{FF2B5EF4-FFF2-40B4-BE49-F238E27FC236}">
                <a16:creationId xmlns:a16="http://schemas.microsoft.com/office/drawing/2014/main" id="{0ECCE598-0798-4A43-9FF2-062E30ADDFA9}"/>
              </a:ext>
            </a:extLst>
          </p:cNvPr>
          <p:cNvSpPr>
            <a:spLocks noChangeArrowheads="1"/>
          </p:cNvSpPr>
          <p:nvPr/>
        </p:nvSpPr>
        <p:spPr bwMode="auto">
          <a:xfrm>
            <a:off x="0" y="4572000"/>
            <a:ext cx="228600" cy="2286000"/>
          </a:xfrm>
          <a:prstGeom prst="rect">
            <a:avLst/>
          </a:prstGeom>
          <a:solidFill>
            <a:srgbClr val="336699"/>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3" name="Text Box 9">
            <a:extLst>
              <a:ext uri="{FF2B5EF4-FFF2-40B4-BE49-F238E27FC236}">
                <a16:creationId xmlns:a16="http://schemas.microsoft.com/office/drawing/2014/main" id="{67B8A227-8BCF-4192-8DD5-3E05B704C2E5}"/>
              </a:ext>
            </a:extLst>
          </p:cNvPr>
          <p:cNvSpPr txBox="1">
            <a:spLocks noChangeArrowheads="1"/>
          </p:cNvSpPr>
          <p:nvPr/>
        </p:nvSpPr>
        <p:spPr bwMode="auto">
          <a:xfrm>
            <a:off x="4256088" y="6613525"/>
            <a:ext cx="447675" cy="246063"/>
          </a:xfrm>
          <a:prstGeom prst="rect">
            <a:avLst/>
          </a:prstGeom>
          <a:noFill/>
          <a:ln>
            <a:noFill/>
          </a:ln>
        </p:spPr>
        <p:txBody>
          <a:bodyPr wrap="none">
            <a:spAutoFit/>
          </a:bodyPr>
          <a:lstStyle>
            <a:lvl1pPr>
              <a:defRPr>
                <a:solidFill>
                  <a:schemeClr val="tx1"/>
                </a:solidFill>
                <a:latin typeface="Verdana" charset="0"/>
                <a:ea typeface="MS PGothic" charset="-128"/>
              </a:defRPr>
            </a:lvl1pPr>
            <a:lvl2pPr marL="742950" indent="-285750">
              <a:defRPr>
                <a:solidFill>
                  <a:schemeClr val="tx1"/>
                </a:solidFill>
                <a:latin typeface="Verdana" charset="0"/>
                <a:ea typeface="MS PGothic" charset="-128"/>
              </a:defRPr>
            </a:lvl2pPr>
            <a:lvl3pPr marL="1143000" indent="-228600">
              <a:defRPr>
                <a:solidFill>
                  <a:schemeClr val="tx1"/>
                </a:solidFill>
                <a:latin typeface="Verdana" charset="0"/>
                <a:ea typeface="MS PGothic" charset="-128"/>
              </a:defRPr>
            </a:lvl3pPr>
            <a:lvl4pPr marL="1600200" indent="-228600">
              <a:defRPr>
                <a:solidFill>
                  <a:schemeClr val="tx1"/>
                </a:solidFill>
                <a:latin typeface="Verdana" charset="0"/>
                <a:ea typeface="MS PGothic" charset="-128"/>
              </a:defRPr>
            </a:lvl4pPr>
            <a:lvl5pPr marL="2057400" indent="-228600">
              <a:defRPr>
                <a:solidFill>
                  <a:schemeClr val="tx1"/>
                </a:solidFill>
                <a:latin typeface="Verdana" charset="0"/>
                <a:ea typeface="MS PGothic" charset="-128"/>
              </a:defRPr>
            </a:lvl5pPr>
            <a:lvl6pPr marL="2514600" indent="-228600" eaLnBrk="0" fontAlgn="base" hangingPunct="0">
              <a:spcBef>
                <a:spcPct val="0"/>
              </a:spcBef>
              <a:spcAft>
                <a:spcPct val="0"/>
              </a:spcAft>
              <a:defRPr>
                <a:solidFill>
                  <a:schemeClr val="tx1"/>
                </a:solidFill>
                <a:latin typeface="Verdana" charset="0"/>
                <a:ea typeface="MS PGothic" charset="-128"/>
              </a:defRPr>
            </a:lvl6pPr>
            <a:lvl7pPr marL="2971800" indent="-228600" eaLnBrk="0" fontAlgn="base" hangingPunct="0">
              <a:spcBef>
                <a:spcPct val="0"/>
              </a:spcBef>
              <a:spcAft>
                <a:spcPct val="0"/>
              </a:spcAft>
              <a:defRPr>
                <a:solidFill>
                  <a:schemeClr val="tx1"/>
                </a:solidFill>
                <a:latin typeface="Verdana" charset="0"/>
                <a:ea typeface="MS PGothic" charset="-128"/>
              </a:defRPr>
            </a:lvl7pPr>
            <a:lvl8pPr marL="3429000" indent="-228600" eaLnBrk="0" fontAlgn="base" hangingPunct="0">
              <a:spcBef>
                <a:spcPct val="0"/>
              </a:spcBef>
              <a:spcAft>
                <a:spcPct val="0"/>
              </a:spcAft>
              <a:defRPr>
                <a:solidFill>
                  <a:schemeClr val="tx1"/>
                </a:solidFill>
                <a:latin typeface="Verdana" charset="0"/>
                <a:ea typeface="MS PGothic" charset="-128"/>
              </a:defRPr>
            </a:lvl8pPr>
            <a:lvl9pPr marL="3886200" indent="-228600" eaLnBrk="0" fontAlgn="base" hangingPunct="0">
              <a:spcBef>
                <a:spcPct val="0"/>
              </a:spcBef>
              <a:spcAft>
                <a:spcPct val="0"/>
              </a:spcAft>
              <a:defRPr>
                <a:solidFill>
                  <a:schemeClr val="tx1"/>
                </a:solidFill>
                <a:latin typeface="Verdana" charset="0"/>
                <a:ea typeface="MS PGothic" charset="-128"/>
              </a:defRPr>
            </a:lvl9pPr>
          </a:lstStyle>
          <a:p>
            <a:pPr algn="ctr">
              <a:spcBef>
                <a:spcPct val="50000"/>
              </a:spcBef>
              <a:defRPr/>
            </a:pPr>
            <a:r>
              <a:rPr lang="en-US" altLang="en-US" sz="1000" b="1">
                <a:solidFill>
                  <a:srgbClr val="006699"/>
                </a:solidFill>
                <a:latin typeface="Helvetica" charset="0"/>
              </a:rPr>
              <a:t>4.</a:t>
            </a:r>
            <a:fld id="{B8C59114-2645-4608-9BE9-5C330A595960}" type="slidenum">
              <a:rPr lang="en-US" altLang="en-US" sz="1000" b="1" smtClean="0">
                <a:solidFill>
                  <a:srgbClr val="006699"/>
                </a:solidFill>
                <a:latin typeface="Helvetica" charset="0"/>
              </a:rPr>
              <a:pPr algn="ctr">
                <a:spcBef>
                  <a:spcPct val="50000"/>
                </a:spcBef>
                <a:defRPr/>
              </a:pPr>
              <a:t>‹#›</a:t>
            </a:fld>
            <a:endParaRPr lang="en-US" altLang="en-US" sz="1000" b="1">
              <a:solidFill>
                <a:srgbClr val="006699"/>
              </a:solidFill>
              <a:latin typeface="Helvetica" charset="0"/>
            </a:endParaRPr>
          </a:p>
        </p:txBody>
      </p:sp>
      <p:sp>
        <p:nvSpPr>
          <p:cNvPr id="1034" name="Text Box 10">
            <a:extLst>
              <a:ext uri="{FF2B5EF4-FFF2-40B4-BE49-F238E27FC236}">
                <a16:creationId xmlns:a16="http://schemas.microsoft.com/office/drawing/2014/main" id="{39D70C2C-1A21-48F2-880B-506452A64519}"/>
              </a:ext>
            </a:extLst>
          </p:cNvPr>
          <p:cNvSpPr txBox="1">
            <a:spLocks noChangeArrowheads="1"/>
          </p:cNvSpPr>
          <p:nvPr/>
        </p:nvSpPr>
        <p:spPr bwMode="auto">
          <a:xfrm>
            <a:off x="6489700" y="6588125"/>
            <a:ext cx="2713038" cy="244475"/>
          </a:xfrm>
          <a:prstGeom prst="rect">
            <a:avLst/>
          </a:prstGeom>
          <a:noFill/>
          <a:ln>
            <a:noFill/>
          </a:ln>
        </p:spPr>
        <p:txBody>
          <a:bodyPr>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spcBef>
                <a:spcPct val="50000"/>
              </a:spcBef>
              <a:defRPr/>
            </a:pPr>
            <a:r>
              <a:rPr lang="en-US" altLang="en-US" sz="1000" b="1" dirty="0">
                <a:solidFill>
                  <a:srgbClr val="006699"/>
                </a:solidFill>
                <a:latin typeface="Helvetica" pitchFamily="-84" charset="0"/>
              </a:rPr>
              <a:t>Silberschatz, Galvin and Gagne ©2018</a:t>
            </a:r>
          </a:p>
        </p:txBody>
      </p:sp>
      <p:sp>
        <p:nvSpPr>
          <p:cNvPr id="1035" name="Text Box 11">
            <a:extLst>
              <a:ext uri="{FF2B5EF4-FFF2-40B4-BE49-F238E27FC236}">
                <a16:creationId xmlns:a16="http://schemas.microsoft.com/office/drawing/2014/main" id="{A88694D3-86E1-44FA-8516-8D3F5E09F43B}"/>
              </a:ext>
            </a:extLst>
          </p:cNvPr>
          <p:cNvSpPr txBox="1">
            <a:spLocks noChangeArrowheads="1"/>
          </p:cNvSpPr>
          <p:nvPr/>
        </p:nvSpPr>
        <p:spPr bwMode="auto">
          <a:xfrm>
            <a:off x="185738" y="6621463"/>
            <a:ext cx="2730500" cy="246062"/>
          </a:xfrm>
          <a:prstGeom prst="rect">
            <a:avLst/>
          </a:prstGeom>
          <a:noFill/>
          <a:ln>
            <a:noFill/>
          </a:ln>
        </p:spPr>
        <p:txBody>
          <a:bodyPr wrap="none">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spcBef>
                <a:spcPct val="50000"/>
              </a:spcBef>
              <a:defRPr/>
            </a:pPr>
            <a:r>
              <a:rPr lang="en-US" altLang="en-US" sz="1000" b="1" dirty="0">
                <a:solidFill>
                  <a:srgbClr val="006699"/>
                </a:solidFill>
                <a:latin typeface="Helvetica" pitchFamily="-84" charset="0"/>
              </a:rPr>
              <a:t>Operating System Concepts – 10</a:t>
            </a:r>
            <a:r>
              <a:rPr lang="en-US" altLang="en-US" sz="1000" b="1" baseline="30000" dirty="0">
                <a:solidFill>
                  <a:srgbClr val="006699"/>
                </a:solidFill>
                <a:latin typeface="Helvetica" pitchFamily="-84" charset="0"/>
              </a:rPr>
              <a:t>th</a:t>
            </a:r>
            <a:r>
              <a:rPr lang="en-US" altLang="en-US" sz="1000" b="1" dirty="0">
                <a:solidFill>
                  <a:srgbClr val="006699"/>
                </a:solidFill>
                <a:latin typeface="Helvetica" pitchFamily="-84" charset="0"/>
              </a:rPr>
              <a:t> Edition</a:t>
            </a:r>
          </a:p>
        </p:txBody>
      </p:sp>
      <p:pic>
        <p:nvPicPr>
          <p:cNvPr id="1036" name="Picture 12" descr="dino_6">
            <a:extLst>
              <a:ext uri="{FF2B5EF4-FFF2-40B4-BE49-F238E27FC236}">
                <a16:creationId xmlns:a16="http://schemas.microsoft.com/office/drawing/2014/main" id="{91CD56B2-899D-4DC1-BFE5-E29F3D4F4E9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3988" y="5849938"/>
            <a:ext cx="1284287"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083" r:id="rId1"/>
    <p:sldLayoutId id="2147484073" r:id="rId2"/>
    <p:sldLayoutId id="2147484074" r:id="rId3"/>
    <p:sldLayoutId id="2147484075" r:id="rId4"/>
    <p:sldLayoutId id="2147484076" r:id="rId5"/>
    <p:sldLayoutId id="2147484077" r:id="rId6"/>
    <p:sldLayoutId id="2147484078" r:id="rId7"/>
    <p:sldLayoutId id="2147484079" r:id="rId8"/>
    <p:sldLayoutId id="2147484080" r:id="rId9"/>
    <p:sldLayoutId id="2147484081" r:id="rId10"/>
    <p:sldLayoutId id="2147484082" r:id="rId11"/>
  </p:sldLayoutIdLst>
  <p:txStyles>
    <p:titleStyle>
      <a:lvl1pPr algn="ctr" rtl="0" eaLnBrk="0" fontAlgn="base" hangingPunct="0">
        <a:spcBef>
          <a:spcPct val="0"/>
        </a:spcBef>
        <a:spcAft>
          <a:spcPct val="0"/>
        </a:spcAft>
        <a:defRPr sz="3200" b="1">
          <a:solidFill>
            <a:srgbClr val="006699"/>
          </a:solidFill>
          <a:latin typeface="+mj-lt"/>
          <a:ea typeface="MS PGothic" pitchFamily="34" charset="-128"/>
          <a:cs typeface="MS PGothic" panose="020B0600070205080204" pitchFamily="34" charset="-128"/>
        </a:defRPr>
      </a:lvl1pPr>
      <a:lvl2pPr algn="ctr" rtl="0" eaLnBrk="0" fontAlgn="base" hangingPunct="0">
        <a:spcBef>
          <a:spcPct val="0"/>
        </a:spcBef>
        <a:spcAft>
          <a:spcPct val="0"/>
        </a:spcAft>
        <a:defRPr sz="3200" b="1">
          <a:solidFill>
            <a:srgbClr val="006699"/>
          </a:solidFill>
          <a:latin typeface="Arial" charset="0"/>
          <a:ea typeface="MS PGothic" pitchFamily="34" charset="-128"/>
          <a:cs typeface="MS PGothic" panose="020B0600070205080204" pitchFamily="34" charset="-128"/>
        </a:defRPr>
      </a:lvl2pPr>
      <a:lvl3pPr algn="ctr" rtl="0" eaLnBrk="0" fontAlgn="base" hangingPunct="0">
        <a:spcBef>
          <a:spcPct val="0"/>
        </a:spcBef>
        <a:spcAft>
          <a:spcPct val="0"/>
        </a:spcAft>
        <a:defRPr sz="3200" b="1">
          <a:solidFill>
            <a:srgbClr val="006699"/>
          </a:solidFill>
          <a:latin typeface="Arial" charset="0"/>
          <a:ea typeface="MS PGothic" pitchFamily="34" charset="-128"/>
          <a:cs typeface="MS PGothic" panose="020B0600070205080204" pitchFamily="34" charset="-128"/>
        </a:defRPr>
      </a:lvl3pPr>
      <a:lvl4pPr algn="ctr" rtl="0" eaLnBrk="0" fontAlgn="base" hangingPunct="0">
        <a:spcBef>
          <a:spcPct val="0"/>
        </a:spcBef>
        <a:spcAft>
          <a:spcPct val="0"/>
        </a:spcAft>
        <a:defRPr sz="3200" b="1">
          <a:solidFill>
            <a:srgbClr val="006699"/>
          </a:solidFill>
          <a:latin typeface="Arial" charset="0"/>
          <a:ea typeface="MS PGothic" pitchFamily="34" charset="-128"/>
          <a:cs typeface="MS PGothic" panose="020B0600070205080204" pitchFamily="34" charset="-128"/>
        </a:defRPr>
      </a:lvl4pPr>
      <a:lvl5pPr algn="ctr" rtl="0" eaLnBrk="0" fontAlgn="base" hangingPunct="0">
        <a:spcBef>
          <a:spcPct val="0"/>
        </a:spcBef>
        <a:spcAft>
          <a:spcPct val="0"/>
        </a:spcAft>
        <a:defRPr sz="3200" b="1">
          <a:solidFill>
            <a:srgbClr val="006699"/>
          </a:solidFill>
          <a:latin typeface="Arial" charset="0"/>
          <a:ea typeface="MS PGothic" pitchFamily="34" charset="-128"/>
          <a:cs typeface="MS PGothic" panose="020B0600070205080204" pitchFamily="34" charset="-128"/>
        </a:defRPr>
      </a:lvl5pPr>
      <a:lvl6pPr marL="457200" algn="ctr" rtl="0" fontAlgn="base">
        <a:spcBef>
          <a:spcPct val="0"/>
        </a:spcBef>
        <a:spcAft>
          <a:spcPct val="0"/>
        </a:spcAft>
        <a:defRPr sz="3200" b="1">
          <a:solidFill>
            <a:srgbClr val="006699"/>
          </a:solidFill>
          <a:latin typeface="Arial" charset="0"/>
        </a:defRPr>
      </a:lvl6pPr>
      <a:lvl7pPr marL="914400" algn="ctr" rtl="0" fontAlgn="base">
        <a:spcBef>
          <a:spcPct val="0"/>
        </a:spcBef>
        <a:spcAft>
          <a:spcPct val="0"/>
        </a:spcAft>
        <a:defRPr sz="3200" b="1">
          <a:solidFill>
            <a:srgbClr val="006699"/>
          </a:solidFill>
          <a:latin typeface="Arial" charset="0"/>
        </a:defRPr>
      </a:lvl7pPr>
      <a:lvl8pPr marL="1371600" algn="ctr" rtl="0" fontAlgn="base">
        <a:spcBef>
          <a:spcPct val="0"/>
        </a:spcBef>
        <a:spcAft>
          <a:spcPct val="0"/>
        </a:spcAft>
        <a:defRPr sz="3200" b="1">
          <a:solidFill>
            <a:srgbClr val="006699"/>
          </a:solidFill>
          <a:latin typeface="Arial" charset="0"/>
        </a:defRPr>
      </a:lvl8pPr>
      <a:lvl9pPr marL="1828800" algn="ctr" rtl="0" fontAlgn="base">
        <a:spcBef>
          <a:spcPct val="0"/>
        </a:spcBef>
        <a:spcAft>
          <a:spcPct val="0"/>
        </a:spcAft>
        <a:defRPr sz="3200" b="1">
          <a:solidFill>
            <a:srgbClr val="006699"/>
          </a:solidFill>
          <a:latin typeface="Arial" charset="0"/>
        </a:defRPr>
      </a:lvl9pPr>
    </p:titleStyle>
    <p:bodyStyle>
      <a:lvl1pPr marL="342900" indent="-342900" algn="l" rtl="0" eaLnBrk="0" fontAlgn="base" hangingPunct="0">
        <a:spcBef>
          <a:spcPct val="35000"/>
        </a:spcBef>
        <a:spcAft>
          <a:spcPct val="0"/>
        </a:spcAft>
        <a:buClr>
          <a:srgbClr val="993300"/>
        </a:buClr>
        <a:buSzPct val="110000"/>
        <a:buFont typeface="Wingdings" panose="05000000000000000000" pitchFamily="2" charset="2"/>
        <a:buChar char="§"/>
        <a:defRPr kumimoji="1">
          <a:solidFill>
            <a:schemeClr val="tx1"/>
          </a:solidFill>
          <a:latin typeface="+mn-lt"/>
          <a:ea typeface="MS PGothic" pitchFamily="34" charset="-128"/>
          <a:cs typeface="MS PGothic" panose="020B0600070205080204" pitchFamily="34" charset="-128"/>
        </a:defRPr>
      </a:lvl1pPr>
      <a:lvl2pPr marL="742950" indent="-285750" algn="l" rtl="0" eaLnBrk="0" fontAlgn="base" hangingPunct="0">
        <a:spcBef>
          <a:spcPct val="35000"/>
        </a:spcBef>
        <a:spcAft>
          <a:spcPct val="0"/>
        </a:spcAft>
        <a:buClr>
          <a:srgbClr val="CC6600"/>
        </a:buClr>
        <a:buSzPct val="110000"/>
        <a:buFont typeface="Arial" panose="020B0604020202020204" pitchFamily="34" charset="0"/>
        <a:buChar char="•"/>
        <a:defRPr kumimoji="1">
          <a:solidFill>
            <a:schemeClr val="tx1"/>
          </a:solidFill>
          <a:latin typeface="+mn-lt"/>
          <a:ea typeface="MS PGothic" pitchFamily="34" charset="-128"/>
        </a:defRPr>
      </a:lvl2pPr>
      <a:lvl3pPr marL="1085850" indent="-228600" algn="l" rtl="0" eaLnBrk="0" fontAlgn="base" hangingPunct="0">
        <a:spcBef>
          <a:spcPct val="35000"/>
        </a:spcBef>
        <a:spcAft>
          <a:spcPct val="0"/>
        </a:spcAft>
        <a:buClr>
          <a:srgbClr val="009900"/>
        </a:buClr>
        <a:buSzPct val="75000"/>
        <a:buFont typeface="Webdings" panose="05030102010509060703" pitchFamily="18" charset="2"/>
        <a:buChar char="4"/>
        <a:defRPr kumimoji="1">
          <a:solidFill>
            <a:schemeClr val="tx1"/>
          </a:solidFill>
          <a:latin typeface="+mn-lt"/>
          <a:ea typeface="MS PGothic" pitchFamily="34" charset="-128"/>
        </a:defRPr>
      </a:lvl3pPr>
      <a:lvl4pPr marL="1428750" indent="-228600" algn="l" rtl="0" eaLnBrk="0" fontAlgn="base" hangingPunct="0">
        <a:spcBef>
          <a:spcPct val="35000"/>
        </a:spcBef>
        <a:spcAft>
          <a:spcPct val="0"/>
        </a:spcAft>
        <a:buClr>
          <a:schemeClr val="hlink"/>
        </a:buClr>
        <a:buSzPct val="75000"/>
        <a:buChar char="–"/>
        <a:defRPr kumimoji="1">
          <a:solidFill>
            <a:schemeClr val="tx1"/>
          </a:solidFill>
          <a:latin typeface="+mn-lt"/>
          <a:ea typeface="MS PGothic" pitchFamily="34" charset="-128"/>
        </a:defRPr>
      </a:lvl4pPr>
      <a:lvl5pPr marL="17716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itchFamily="34" charset="-128"/>
        </a:defRPr>
      </a:lvl5pPr>
      <a:lvl6pPr marL="22288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6pPr>
      <a:lvl7pPr marL="26860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7pPr>
      <a:lvl8pPr marL="31432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8pPr>
      <a:lvl9pPr marL="36004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1943100" y="274638"/>
            <a:ext cx="67437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p>
        </p:txBody>
      </p:sp>
      <p:sp>
        <p:nvSpPr>
          <p:cNvPr id="1027"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defRPr>
            </a:lvl1pPr>
          </a:lstStyle>
          <a:p>
            <a:pPr>
              <a:defRPr/>
            </a:pPr>
            <a:fld id="{1008F76A-1518-4C20-A518-9EEADD1E9C6B}" type="datetime1">
              <a:rPr lang="en-US" altLang="en-US"/>
              <a:pPr>
                <a:defRPr/>
              </a:pPr>
              <a:t>7/31/2020</a:t>
            </a:fld>
            <a:endParaRPr lang="en-US" alt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latin typeface="Verdana" panose="020B0604030504040204" pitchFamily="34" charset="0"/>
                <a:ea typeface="MS PGothic" pitchFamily="34" charset="-128"/>
              </a:defRPr>
            </a:lvl1pPr>
          </a:lstStyle>
          <a:p>
            <a:pPr>
              <a:defRPr/>
            </a:pPr>
            <a:r>
              <a:rPr lang="en-US"/>
              <a:t>502047 – About this course</a:t>
            </a: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565653B6-218D-4DA2-88DE-D35848E65ADB}" type="slidenum">
              <a:rPr lang="en-US" altLang="en-US"/>
              <a:pPr/>
              <a:t>‹#›</a:t>
            </a:fld>
            <a:endParaRPr lang="en-US" altLang="en-US"/>
          </a:p>
        </p:txBody>
      </p:sp>
      <p:grpSp>
        <p:nvGrpSpPr>
          <p:cNvPr id="1031" name="Group 4"/>
          <p:cNvGrpSpPr>
            <a:grpSpLocks/>
          </p:cNvGrpSpPr>
          <p:nvPr userDrawn="1"/>
        </p:nvGrpSpPr>
        <p:grpSpPr bwMode="auto">
          <a:xfrm>
            <a:off x="368300" y="50800"/>
            <a:ext cx="8394700" cy="1333500"/>
            <a:chOff x="0" y="0"/>
            <a:chExt cx="5520" cy="960"/>
          </a:xfrm>
        </p:grpSpPr>
        <p:cxnSp>
          <p:nvCxnSpPr>
            <p:cNvPr id="8" name="Straight Connector 7"/>
            <p:cNvCxnSpPr>
              <a:cxnSpLocks noChangeShapeType="1"/>
            </p:cNvCxnSpPr>
            <p:nvPr/>
          </p:nvCxnSpPr>
          <p:spPr bwMode="auto">
            <a:xfrm>
              <a:off x="672" y="816"/>
              <a:ext cx="4848" cy="1"/>
            </a:xfrm>
            <a:prstGeom prst="line">
              <a:avLst/>
            </a:prstGeom>
            <a:noFill/>
            <a:ln w="38100">
              <a:solidFill>
                <a:srgbClr val="C00000"/>
              </a:solidFill>
              <a:round/>
              <a:headEnd/>
              <a:tailEnd/>
            </a:ln>
            <a:effectLst>
              <a:outerShdw blurRad="40000" dist="23000" dir="5400000" rotWithShape="0">
                <a:srgbClr val="808080">
                  <a:alpha val="34998"/>
                </a:srgbClr>
              </a:outerShdw>
            </a:effectLst>
            <a:extLst/>
          </p:spPr>
        </p:cxnSp>
        <p:cxnSp>
          <p:nvCxnSpPr>
            <p:cNvPr id="9" name="Straight Connector 8"/>
            <p:cNvCxnSpPr>
              <a:cxnSpLocks noChangeShapeType="1"/>
            </p:cNvCxnSpPr>
            <p:nvPr/>
          </p:nvCxnSpPr>
          <p:spPr bwMode="auto">
            <a:xfrm rot="5400000">
              <a:off x="913" y="719"/>
              <a:ext cx="480" cy="1"/>
            </a:xfrm>
            <a:prstGeom prst="line">
              <a:avLst/>
            </a:prstGeom>
            <a:noFill/>
            <a:ln w="38100">
              <a:solidFill>
                <a:srgbClr val="C00000"/>
              </a:solidFill>
              <a:round/>
              <a:headEnd/>
              <a:tailEnd/>
            </a:ln>
            <a:effectLst>
              <a:outerShdw blurRad="40000" dist="23000" dir="5400000" rotWithShape="0">
                <a:srgbClr val="808080">
                  <a:alpha val="34998"/>
                </a:srgbClr>
              </a:outerShdw>
            </a:effectLst>
            <a:extLst/>
          </p:spPr>
        </p:cxnSp>
        <p:pic>
          <p:nvPicPr>
            <p:cNvPr id="1034" name="Picture 2" descr="logoTDT-banquyen"/>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1104" cy="6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3709245546"/>
      </p:ext>
    </p:extLst>
  </p:cSld>
  <p:clrMap bg1="lt1" tx1="dk1" bg2="lt2" tx2="dk2" accent1="accent1" accent2="accent2" accent3="accent3" accent4="accent4" accent5="accent5" accent6="accent6" hlink="hlink" folHlink="folHlink"/>
  <p:sldLayoutIdLst>
    <p:sldLayoutId id="2147484085" r:id="rId1"/>
    <p:sldLayoutId id="2147484086" r:id="rId2"/>
    <p:sldLayoutId id="2147484087" r:id="rId3"/>
    <p:sldLayoutId id="2147484088" r:id="rId4"/>
    <p:sldLayoutId id="2147484089" r:id="rId5"/>
    <p:sldLayoutId id="2147484090" r:id="rId6"/>
    <p:sldLayoutId id="2147484091" r:id="rId7"/>
    <p:sldLayoutId id="2147484092" r:id="rId8"/>
    <p:sldLayoutId id="2147484093" r:id="rId9"/>
    <p:sldLayoutId id="2147484094" r:id="rId10"/>
    <p:sldLayoutId id="2147484095" r:id="rId11"/>
    <p:sldLayoutId id="2147484096" r:id="rId12"/>
  </p:sldLayoutIdLst>
  <p:hf hdr="0"/>
  <p:txStyles>
    <p:titleStyle>
      <a:lvl1pPr algn="ctr" rtl="0" eaLnBrk="0" fontAlgn="base" hangingPunct="0">
        <a:spcBef>
          <a:spcPct val="0"/>
        </a:spcBef>
        <a:spcAft>
          <a:spcPct val="0"/>
        </a:spcAft>
        <a:defRPr sz="4000" kern="1200">
          <a:solidFill>
            <a:schemeClr val="tx1"/>
          </a:solidFill>
          <a:latin typeface="+mj-lt"/>
          <a:ea typeface="+mj-ea"/>
          <a:cs typeface="+mj-cs"/>
        </a:defRPr>
      </a:lvl1pPr>
      <a:lvl2pPr algn="ctr" rtl="0" eaLnBrk="0" fontAlgn="base" hangingPunct="0">
        <a:spcBef>
          <a:spcPct val="0"/>
        </a:spcBef>
        <a:spcAft>
          <a:spcPct val="0"/>
        </a:spcAft>
        <a:defRPr sz="4000">
          <a:solidFill>
            <a:schemeClr val="tx1"/>
          </a:solidFill>
          <a:latin typeface="Calibri" pitchFamily="34" charset="0"/>
        </a:defRPr>
      </a:lvl2pPr>
      <a:lvl3pPr algn="ctr" rtl="0" eaLnBrk="0" fontAlgn="base" hangingPunct="0">
        <a:spcBef>
          <a:spcPct val="0"/>
        </a:spcBef>
        <a:spcAft>
          <a:spcPct val="0"/>
        </a:spcAft>
        <a:defRPr sz="4000">
          <a:solidFill>
            <a:schemeClr val="tx1"/>
          </a:solidFill>
          <a:latin typeface="Calibri" pitchFamily="34" charset="0"/>
        </a:defRPr>
      </a:lvl3pPr>
      <a:lvl4pPr algn="ctr" rtl="0" eaLnBrk="0" fontAlgn="base" hangingPunct="0">
        <a:spcBef>
          <a:spcPct val="0"/>
        </a:spcBef>
        <a:spcAft>
          <a:spcPct val="0"/>
        </a:spcAft>
        <a:defRPr sz="4000">
          <a:solidFill>
            <a:schemeClr val="tx1"/>
          </a:solidFill>
          <a:latin typeface="Calibri" pitchFamily="34" charset="0"/>
        </a:defRPr>
      </a:lvl4pPr>
      <a:lvl5pPr algn="ctr" rtl="0" eaLnBrk="0" fontAlgn="base" hangingPunct="0">
        <a:spcBef>
          <a:spcPct val="0"/>
        </a:spcBef>
        <a:spcAft>
          <a:spcPct val="0"/>
        </a:spcAft>
        <a:defRPr sz="4000">
          <a:solidFill>
            <a:schemeClr val="tx1"/>
          </a:solidFill>
          <a:latin typeface="Calibri" pitchFamily="34" charset="0"/>
        </a:defRPr>
      </a:lvl5pPr>
      <a:lvl6pPr marL="457200" algn="ctr" rtl="0" fontAlgn="base">
        <a:spcBef>
          <a:spcPct val="0"/>
        </a:spcBef>
        <a:spcAft>
          <a:spcPct val="0"/>
        </a:spcAft>
        <a:defRPr sz="4000">
          <a:solidFill>
            <a:schemeClr val="tx1"/>
          </a:solidFill>
          <a:latin typeface="Calibri" pitchFamily="34" charset="0"/>
        </a:defRPr>
      </a:lvl6pPr>
      <a:lvl7pPr marL="914400" algn="ctr" rtl="0" fontAlgn="base">
        <a:spcBef>
          <a:spcPct val="0"/>
        </a:spcBef>
        <a:spcAft>
          <a:spcPct val="0"/>
        </a:spcAft>
        <a:defRPr sz="4000">
          <a:solidFill>
            <a:schemeClr val="tx1"/>
          </a:solidFill>
          <a:latin typeface="Calibri" pitchFamily="34" charset="0"/>
        </a:defRPr>
      </a:lvl7pPr>
      <a:lvl8pPr marL="1371600" algn="ctr" rtl="0" fontAlgn="base">
        <a:spcBef>
          <a:spcPct val="0"/>
        </a:spcBef>
        <a:spcAft>
          <a:spcPct val="0"/>
        </a:spcAft>
        <a:defRPr sz="4000">
          <a:solidFill>
            <a:schemeClr val="tx1"/>
          </a:solidFill>
          <a:latin typeface="Calibri" pitchFamily="34" charset="0"/>
        </a:defRPr>
      </a:lvl8pPr>
      <a:lvl9pPr marL="1828800" algn="ctr" rtl="0" fontAlgn="base">
        <a:spcBef>
          <a:spcPct val="0"/>
        </a:spcBef>
        <a:spcAft>
          <a:spcPct val="0"/>
        </a:spcAft>
        <a:defRPr sz="40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www.os-book.com/OS10/slide-dir/index.html" TargetMode="External"/><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19.wm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6.xml"/><Relationship Id="rId4" Type="http://schemas.openxmlformats.org/officeDocument/2006/relationships/image" Target="../media/image25.png"/></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4">
            <a:extLst>
              <a:ext uri="{FF2B5EF4-FFF2-40B4-BE49-F238E27FC236}">
                <a16:creationId xmlns:a16="http://schemas.microsoft.com/office/drawing/2014/main" id="{6267CC3E-EC1E-46E0-9E0F-27020BA348BD}"/>
              </a:ext>
            </a:extLst>
          </p:cNvPr>
          <p:cNvSpPr>
            <a:spLocks noGrp="1" noChangeArrowheads="1"/>
          </p:cNvSpPr>
          <p:nvPr>
            <p:ph type="ctrTitle"/>
          </p:nvPr>
        </p:nvSpPr>
        <p:spPr>
          <a:noFill/>
        </p:spPr>
        <p:txBody>
          <a:bodyPr/>
          <a:lstStyle/>
          <a:p>
            <a:pPr eaLnBrk="1" hangingPunct="1"/>
            <a:r>
              <a:rPr lang="en-US" altLang="en-US" smtClean="0"/>
              <a:t>Chương </a:t>
            </a:r>
            <a:r>
              <a:rPr lang="en-US" altLang="en-US" smtClean="0"/>
              <a:t>4: Tiểu trình và Đồng thời</a:t>
            </a:r>
            <a:endParaRPr lang="en-US" altLang="en-US"/>
          </a:p>
        </p:txBody>
      </p:sp>
      <p:sp>
        <p:nvSpPr>
          <p:cNvPr id="2" name="Subtitle 1"/>
          <p:cNvSpPr>
            <a:spLocks noGrp="1"/>
          </p:cNvSpPr>
          <p:nvPr>
            <p:ph type="subTitle" idx="1"/>
          </p:nvPr>
        </p:nvSpPr>
        <p:spPr/>
        <p:txBody>
          <a:bodyPr/>
          <a:lstStyle/>
          <a:p>
            <a:r>
              <a:rPr lang="en-US" smtClean="0"/>
              <a:t>NHẬP MÔN HỆ ĐIỀU HÀNH</a:t>
            </a:r>
          </a:p>
          <a:p>
            <a:r>
              <a:rPr lang="en-US" smtClean="0"/>
              <a:t>502047</a:t>
            </a:r>
            <a:endParaRPr lang="en-US"/>
          </a:p>
        </p:txBody>
      </p:sp>
    </p:spTree>
    <p:extLst>
      <p:ext uri="{BB962C8B-B14F-4D97-AF65-F5344CB8AC3E}">
        <p14:creationId xmlns:p14="http://schemas.microsoft.com/office/powerpoint/2010/main" val="193025726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Title 1">
            <a:extLst>
              <a:ext uri="{FF2B5EF4-FFF2-40B4-BE49-F238E27FC236}">
                <a16:creationId xmlns:a16="http://schemas.microsoft.com/office/drawing/2014/main" id="{99AFB161-ED93-4730-90CF-60C15CF17766}"/>
              </a:ext>
            </a:extLst>
          </p:cNvPr>
          <p:cNvSpPr>
            <a:spLocks noGrp="1"/>
          </p:cNvSpPr>
          <p:nvPr>
            <p:ph type="title"/>
          </p:nvPr>
        </p:nvSpPr>
        <p:spPr>
          <a:xfrm>
            <a:off x="676275" y="222215"/>
            <a:ext cx="8229600" cy="576262"/>
          </a:xfrm>
        </p:spPr>
        <p:txBody>
          <a:bodyPr/>
          <a:lstStyle/>
          <a:p>
            <a:pPr eaLnBrk="1" hangingPunct="1"/>
            <a:r>
              <a:rPr lang="en-US" altLang="en-US" dirty="0"/>
              <a:t>Concurrency vs. Parallelism</a:t>
            </a:r>
          </a:p>
        </p:txBody>
      </p:sp>
      <p:sp>
        <p:nvSpPr>
          <p:cNvPr id="20482" name="Rectangle 3">
            <a:extLst>
              <a:ext uri="{FF2B5EF4-FFF2-40B4-BE49-F238E27FC236}">
                <a16:creationId xmlns:a16="http://schemas.microsoft.com/office/drawing/2014/main" id="{D036A6A0-4CE5-4725-A8D1-F915FCFB1B90}"/>
              </a:ext>
            </a:extLst>
          </p:cNvPr>
          <p:cNvSpPr>
            <a:spLocks noGrp="1" noChangeArrowheads="1"/>
          </p:cNvSpPr>
          <p:nvPr/>
        </p:nvSpPr>
        <p:spPr bwMode="auto">
          <a:xfrm>
            <a:off x="802433" y="1163638"/>
            <a:ext cx="7912359"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5" tIns="45718" rIns="91435" bIns="45718"/>
          <a:lstStyle>
            <a:lvl1pPr marL="488950" indent="-488950">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cs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buSzPct val="110000"/>
              <a:buFont typeface="Wingdings" panose="05000000000000000000" pitchFamily="2" charset="2"/>
              <a:buChar char="§"/>
            </a:pPr>
            <a:r>
              <a:rPr lang="en-US" altLang="en-US" b="1" dirty="0"/>
              <a:t>Concurrent execution on single-core system:</a:t>
            </a:r>
          </a:p>
          <a:p>
            <a:endParaRPr lang="en-US" altLang="en-US" b="1" dirty="0"/>
          </a:p>
          <a:p>
            <a:endParaRPr lang="en-US" altLang="en-US" b="1" dirty="0"/>
          </a:p>
          <a:p>
            <a:endParaRPr lang="en-US" altLang="en-US" b="1" dirty="0"/>
          </a:p>
          <a:p>
            <a:pPr>
              <a:buFontTx/>
              <a:buNone/>
            </a:pPr>
            <a:endParaRPr lang="en-US" altLang="en-US" b="1" dirty="0"/>
          </a:p>
          <a:p>
            <a:pPr>
              <a:buSzPct val="110000"/>
              <a:buFont typeface="Wingdings" panose="05000000000000000000" pitchFamily="2" charset="2"/>
              <a:buChar char="§"/>
            </a:pPr>
            <a:r>
              <a:rPr lang="en-US" altLang="en-US" b="1" dirty="0"/>
              <a:t>Parallelism on a multi-core system:</a:t>
            </a:r>
          </a:p>
          <a:p>
            <a:endParaRPr lang="en-US" altLang="en-US" b="1" dirty="0"/>
          </a:p>
        </p:txBody>
      </p:sp>
      <p:pic>
        <p:nvPicPr>
          <p:cNvPr id="20483" name="Picture 1">
            <a:extLst>
              <a:ext uri="{FF2B5EF4-FFF2-40B4-BE49-F238E27FC236}">
                <a16:creationId xmlns:a16="http://schemas.microsoft.com/office/drawing/2014/main" id="{823F49F0-4145-4731-B6A8-7F150BB638B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87413" y="1830388"/>
            <a:ext cx="7799387" cy="868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4" name="Picture 2">
            <a:extLst>
              <a:ext uri="{FF2B5EF4-FFF2-40B4-BE49-F238E27FC236}">
                <a16:creationId xmlns:a16="http://schemas.microsoft.com/office/drawing/2014/main" id="{B2355580-5738-4BF5-8926-EC91E28B045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225675" y="3647589"/>
            <a:ext cx="4692650" cy="1627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Title 1">
            <a:extLst>
              <a:ext uri="{FF2B5EF4-FFF2-40B4-BE49-F238E27FC236}">
                <a16:creationId xmlns:a16="http://schemas.microsoft.com/office/drawing/2014/main" id="{CAD927E8-64DE-4671-A690-608A4563E404}"/>
              </a:ext>
            </a:extLst>
          </p:cNvPr>
          <p:cNvSpPr>
            <a:spLocks noGrp="1"/>
          </p:cNvSpPr>
          <p:nvPr>
            <p:ph type="title"/>
          </p:nvPr>
        </p:nvSpPr>
        <p:spPr>
          <a:xfrm>
            <a:off x="1012825" y="213537"/>
            <a:ext cx="7673975" cy="576262"/>
          </a:xfrm>
        </p:spPr>
        <p:txBody>
          <a:bodyPr/>
          <a:lstStyle/>
          <a:p>
            <a:pPr eaLnBrk="1" hangingPunct="1"/>
            <a:r>
              <a:rPr lang="en-US" altLang="en-US" dirty="0"/>
              <a:t>Multicore Programming</a:t>
            </a:r>
          </a:p>
        </p:txBody>
      </p:sp>
      <p:sp>
        <p:nvSpPr>
          <p:cNvPr id="22530" name="Content Placeholder 2">
            <a:extLst>
              <a:ext uri="{FF2B5EF4-FFF2-40B4-BE49-F238E27FC236}">
                <a16:creationId xmlns:a16="http://schemas.microsoft.com/office/drawing/2014/main" id="{9FB1F3DE-869C-4D7F-9A3F-53A8F1DC93F7}"/>
              </a:ext>
            </a:extLst>
          </p:cNvPr>
          <p:cNvSpPr>
            <a:spLocks noGrp="1"/>
          </p:cNvSpPr>
          <p:nvPr>
            <p:ph idx="1"/>
          </p:nvPr>
        </p:nvSpPr>
        <p:spPr>
          <a:xfrm>
            <a:off x="806450" y="1233488"/>
            <a:ext cx="7156450" cy="4530725"/>
          </a:xfrm>
        </p:spPr>
        <p:txBody>
          <a:bodyPr/>
          <a:lstStyle/>
          <a:p>
            <a:r>
              <a:rPr lang="en-US" altLang="en-US" dirty="0"/>
              <a:t>Types of parallelism </a:t>
            </a:r>
          </a:p>
          <a:p>
            <a:pPr lvl="1"/>
            <a:r>
              <a:rPr lang="en-US" altLang="en-US" b="1" dirty="0">
                <a:solidFill>
                  <a:srgbClr val="006699"/>
                </a:solidFill>
                <a:latin typeface="+mj-lt"/>
              </a:rPr>
              <a:t>Data parallelism </a:t>
            </a:r>
            <a:r>
              <a:rPr lang="en-US" altLang="en-US" dirty="0"/>
              <a:t>– distributes subsets of the same data across multiple cores, same operation on each</a:t>
            </a:r>
            <a:endParaRPr lang="en-US" altLang="en-US" b="1" dirty="0">
              <a:solidFill>
                <a:srgbClr val="3366FF"/>
              </a:solidFill>
            </a:endParaRPr>
          </a:p>
          <a:p>
            <a:pPr lvl="1"/>
            <a:r>
              <a:rPr lang="en-US" altLang="en-US" b="1" dirty="0">
                <a:solidFill>
                  <a:srgbClr val="006699"/>
                </a:solidFill>
                <a:latin typeface="+mj-lt"/>
              </a:rPr>
              <a:t>Task parallelism </a:t>
            </a:r>
            <a:r>
              <a:rPr lang="en-US" altLang="en-US" dirty="0"/>
              <a:t>– distributing threads across cores, each thread performing unique operation</a:t>
            </a:r>
          </a:p>
          <a:p>
            <a:pPr lvl="1">
              <a:buFont typeface="Monotype Sorts" pitchFamily="-84" charset="2"/>
              <a:buNone/>
            </a:pPr>
            <a:endParaRPr lang="en-US" alt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Title 1">
            <a:extLst>
              <a:ext uri="{FF2B5EF4-FFF2-40B4-BE49-F238E27FC236}">
                <a16:creationId xmlns:a16="http://schemas.microsoft.com/office/drawing/2014/main" id="{F297ACC2-6415-49B5-B30C-3C6679A213F7}"/>
              </a:ext>
            </a:extLst>
          </p:cNvPr>
          <p:cNvSpPr>
            <a:spLocks noGrp="1"/>
          </p:cNvSpPr>
          <p:nvPr>
            <p:ph type="title"/>
          </p:nvPr>
        </p:nvSpPr>
        <p:spPr/>
        <p:txBody>
          <a:bodyPr/>
          <a:lstStyle/>
          <a:p>
            <a:r>
              <a:rPr lang="en-US" altLang="en-US" dirty="0"/>
              <a:t>Data and Task Parallelism</a:t>
            </a:r>
          </a:p>
        </p:txBody>
      </p:sp>
      <p:pic>
        <p:nvPicPr>
          <p:cNvPr id="24578" name="Picture 1">
            <a:extLst>
              <a:ext uri="{FF2B5EF4-FFF2-40B4-BE49-F238E27FC236}">
                <a16:creationId xmlns:a16="http://schemas.microsoft.com/office/drawing/2014/main" id="{7C4056CB-23F8-4E11-9D19-A3540316F52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638300" y="1473200"/>
            <a:ext cx="5851525" cy="3906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2">
            <a:extLst>
              <a:ext uri="{FF2B5EF4-FFF2-40B4-BE49-F238E27FC236}">
                <a16:creationId xmlns:a16="http://schemas.microsoft.com/office/drawing/2014/main" id="{8081C5BE-54CB-4060-BFB3-18429EA46275}"/>
              </a:ext>
            </a:extLst>
          </p:cNvPr>
          <p:cNvSpPr>
            <a:spLocks noGrp="1" noChangeArrowheads="1"/>
          </p:cNvSpPr>
          <p:nvPr>
            <p:ph type="title"/>
          </p:nvPr>
        </p:nvSpPr>
        <p:spPr>
          <a:xfrm>
            <a:off x="457200" y="229606"/>
            <a:ext cx="8229600" cy="576262"/>
          </a:xfrm>
        </p:spPr>
        <p:txBody>
          <a:bodyPr/>
          <a:lstStyle/>
          <a:p>
            <a:pPr eaLnBrk="1" hangingPunct="1"/>
            <a:r>
              <a:rPr lang="en-US" altLang="en-US" dirty="0"/>
              <a:t>Amdahl’s Law</a:t>
            </a:r>
          </a:p>
        </p:txBody>
      </p:sp>
      <p:sp>
        <p:nvSpPr>
          <p:cNvPr id="12291" name="Rectangle 3">
            <a:extLst>
              <a:ext uri="{FF2B5EF4-FFF2-40B4-BE49-F238E27FC236}">
                <a16:creationId xmlns:a16="http://schemas.microsoft.com/office/drawing/2014/main" id="{6A1AEDCB-DDB2-4B98-87D9-BFA079D3CF4C}"/>
              </a:ext>
            </a:extLst>
          </p:cNvPr>
          <p:cNvSpPr>
            <a:spLocks noGrp="1" noChangeArrowheads="1"/>
          </p:cNvSpPr>
          <p:nvPr>
            <p:ph type="body" idx="1"/>
          </p:nvPr>
        </p:nvSpPr>
        <p:spPr>
          <a:xfrm>
            <a:off x="869950" y="1106488"/>
            <a:ext cx="7900988" cy="4530725"/>
          </a:xfrm>
        </p:spPr>
        <p:txBody>
          <a:bodyPr/>
          <a:lstStyle/>
          <a:p>
            <a:pPr>
              <a:defRPr/>
            </a:pPr>
            <a:r>
              <a:rPr lang="en-US" altLang="en-US" dirty="0">
                <a:cs typeface="ＭＳ Ｐゴシック" charset="-128"/>
              </a:rPr>
              <a:t>Identifies performance gains from adding additional cores to an application that has both serial and parallel components</a:t>
            </a:r>
          </a:p>
          <a:p>
            <a:pPr>
              <a:defRPr/>
            </a:pPr>
            <a:r>
              <a:rPr lang="en-US" altLang="en-US" i="1" dirty="0">
                <a:cs typeface="ＭＳ Ｐゴシック" charset="-128"/>
              </a:rPr>
              <a:t>S</a:t>
            </a:r>
            <a:r>
              <a:rPr lang="en-US" altLang="en-US" dirty="0">
                <a:cs typeface="ＭＳ Ｐゴシック" charset="-128"/>
              </a:rPr>
              <a:t> is serial portion</a:t>
            </a:r>
          </a:p>
          <a:p>
            <a:pPr>
              <a:defRPr/>
            </a:pPr>
            <a:r>
              <a:rPr lang="en-US" altLang="en-US" i="1" dirty="0">
                <a:cs typeface="ＭＳ Ｐゴシック" charset="-128"/>
              </a:rPr>
              <a:t>N</a:t>
            </a:r>
            <a:r>
              <a:rPr lang="en-US" altLang="en-US" dirty="0">
                <a:cs typeface="ＭＳ Ｐゴシック" charset="-128"/>
              </a:rPr>
              <a:t> processing cores</a:t>
            </a:r>
          </a:p>
          <a:p>
            <a:pPr>
              <a:defRPr/>
            </a:pPr>
            <a:endParaRPr lang="en-US" altLang="en-US" dirty="0">
              <a:cs typeface="ＭＳ Ｐゴシック" charset="-128"/>
            </a:endParaRPr>
          </a:p>
          <a:p>
            <a:pPr>
              <a:defRPr/>
            </a:pPr>
            <a:endParaRPr lang="en-US" altLang="en-US" dirty="0">
              <a:cs typeface="ＭＳ Ｐゴシック" charset="-128"/>
            </a:endParaRPr>
          </a:p>
          <a:p>
            <a:pPr marL="0" indent="0">
              <a:buFont typeface="Monotype Sorts" pitchFamily="-84" charset="2"/>
              <a:buNone/>
              <a:defRPr/>
            </a:pPr>
            <a:endParaRPr lang="en-US" altLang="en-US" dirty="0">
              <a:cs typeface="ＭＳ Ｐゴシック" charset="-128"/>
            </a:endParaRPr>
          </a:p>
          <a:p>
            <a:pPr>
              <a:defRPr/>
            </a:pPr>
            <a:r>
              <a:rPr lang="en-US" altLang="en-US" dirty="0">
                <a:cs typeface="ＭＳ Ｐゴシック" charset="-128"/>
              </a:rPr>
              <a:t>That is, if application is 75% parallel / 25% serial, moving from 1 to 2 cores results in speedup of 1.6 times</a:t>
            </a:r>
          </a:p>
          <a:p>
            <a:pPr>
              <a:defRPr/>
            </a:pPr>
            <a:r>
              <a:rPr lang="en-US" altLang="en-US" dirty="0">
                <a:cs typeface="ＭＳ Ｐゴシック" charset="-128"/>
              </a:rPr>
              <a:t>As </a:t>
            </a:r>
            <a:r>
              <a:rPr lang="en-US" altLang="en-US" i="1" dirty="0">
                <a:cs typeface="ＭＳ Ｐゴシック" charset="-128"/>
              </a:rPr>
              <a:t>N</a:t>
            </a:r>
            <a:r>
              <a:rPr lang="en-US" altLang="en-US" dirty="0">
                <a:cs typeface="ＭＳ Ｐゴシック" charset="-128"/>
              </a:rPr>
              <a:t> approaches infinity, speedup approaches 1 / </a:t>
            </a:r>
            <a:r>
              <a:rPr lang="en-US" altLang="en-US" i="1" dirty="0">
                <a:cs typeface="ＭＳ Ｐゴシック" charset="-128"/>
              </a:rPr>
              <a:t>S</a:t>
            </a:r>
          </a:p>
          <a:p>
            <a:pPr>
              <a:buFont typeface="Monotype Sorts" pitchFamily="-84" charset="2"/>
              <a:buNone/>
              <a:defRPr/>
            </a:pPr>
            <a:r>
              <a:rPr lang="en-US" altLang="en-US" b="1" dirty="0">
                <a:cs typeface="ＭＳ Ｐゴシック" charset="-128"/>
              </a:rPr>
              <a:t/>
            </a:r>
            <a:br>
              <a:rPr lang="en-US" altLang="en-US" b="1" dirty="0">
                <a:cs typeface="ＭＳ Ｐゴシック" charset="-128"/>
              </a:rPr>
            </a:br>
            <a:r>
              <a:rPr lang="en-US" altLang="en-US" b="1" dirty="0">
                <a:cs typeface="ＭＳ Ｐゴシック" charset="-128"/>
              </a:rPr>
              <a:t>Serial portion of an application has disproportionate  effect on performance gained by adding additional cores</a:t>
            </a:r>
          </a:p>
          <a:p>
            <a:pPr>
              <a:buFont typeface="Monotype Sorts" pitchFamily="-84" charset="2"/>
              <a:buNone/>
              <a:defRPr/>
            </a:pPr>
            <a:endParaRPr lang="en-US" altLang="en-US" sz="800" b="1" dirty="0">
              <a:cs typeface="ＭＳ Ｐゴシック" charset="-128"/>
            </a:endParaRPr>
          </a:p>
          <a:p>
            <a:pPr>
              <a:defRPr/>
            </a:pPr>
            <a:r>
              <a:rPr lang="en-US" altLang="en-US" dirty="0">
                <a:cs typeface="ＭＳ Ｐゴシック" charset="-128"/>
              </a:rPr>
              <a:t>But does the law take into account contemporary multicore systems?</a:t>
            </a:r>
          </a:p>
        </p:txBody>
      </p:sp>
      <p:pic>
        <p:nvPicPr>
          <p:cNvPr id="25603" name="Picture 1" descr="Screen Shot 2012-12-04 at 7.54.07 PM.png">
            <a:extLst>
              <a:ext uri="{FF2B5EF4-FFF2-40B4-BE49-F238E27FC236}">
                <a16:creationId xmlns:a16="http://schemas.microsoft.com/office/drawing/2014/main" id="{73692B8D-A89E-4AD0-A1E3-ED895D4F405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806117" y="2597182"/>
            <a:ext cx="2430463" cy="906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Title 1">
            <a:extLst>
              <a:ext uri="{FF2B5EF4-FFF2-40B4-BE49-F238E27FC236}">
                <a16:creationId xmlns:a16="http://schemas.microsoft.com/office/drawing/2014/main" id="{681CBC2B-DB28-4332-A1D1-A51237439D2D}"/>
              </a:ext>
            </a:extLst>
          </p:cNvPr>
          <p:cNvSpPr>
            <a:spLocks noGrp="1"/>
          </p:cNvSpPr>
          <p:nvPr>
            <p:ph type="title"/>
          </p:nvPr>
        </p:nvSpPr>
        <p:spPr>
          <a:xfrm>
            <a:off x="457200" y="224522"/>
            <a:ext cx="8229600" cy="576262"/>
          </a:xfrm>
        </p:spPr>
        <p:txBody>
          <a:bodyPr/>
          <a:lstStyle/>
          <a:p>
            <a:r>
              <a:rPr lang="en-US" altLang="en-US" dirty="0"/>
              <a:t>Amdahl’s Law</a:t>
            </a:r>
          </a:p>
        </p:txBody>
      </p:sp>
      <p:pic>
        <p:nvPicPr>
          <p:cNvPr id="27650" name="Picture 3">
            <a:extLst>
              <a:ext uri="{FF2B5EF4-FFF2-40B4-BE49-F238E27FC236}">
                <a16:creationId xmlns:a16="http://schemas.microsoft.com/office/drawing/2014/main" id="{9173F832-D0B8-4682-8422-824AC9A2C50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68550" y="1411288"/>
            <a:ext cx="5276850"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a:extLst>
              <a:ext uri="{FF2B5EF4-FFF2-40B4-BE49-F238E27FC236}">
                <a16:creationId xmlns:a16="http://schemas.microsoft.com/office/drawing/2014/main" id="{30A3DCFF-94B3-4FFC-B2A6-FE43AD17947C}"/>
              </a:ext>
            </a:extLst>
          </p:cNvPr>
          <p:cNvSpPr>
            <a:spLocks noGrp="1" noChangeArrowheads="1"/>
          </p:cNvSpPr>
          <p:nvPr>
            <p:ph type="title"/>
          </p:nvPr>
        </p:nvSpPr>
        <p:spPr>
          <a:xfrm>
            <a:off x="936625" y="229606"/>
            <a:ext cx="7826375" cy="576262"/>
          </a:xfrm>
        </p:spPr>
        <p:txBody>
          <a:bodyPr/>
          <a:lstStyle/>
          <a:p>
            <a:pPr eaLnBrk="1" hangingPunct="1"/>
            <a:r>
              <a:rPr lang="en-US" altLang="en-US" dirty="0"/>
              <a:t>User Threads and Kernel Threads</a:t>
            </a:r>
          </a:p>
        </p:txBody>
      </p:sp>
      <p:sp>
        <p:nvSpPr>
          <p:cNvPr id="28674" name="Rectangle 3">
            <a:extLst>
              <a:ext uri="{FF2B5EF4-FFF2-40B4-BE49-F238E27FC236}">
                <a16:creationId xmlns:a16="http://schemas.microsoft.com/office/drawing/2014/main" id="{BA746B80-CDA4-4092-8028-5DF7040388F9}"/>
              </a:ext>
            </a:extLst>
          </p:cNvPr>
          <p:cNvSpPr>
            <a:spLocks noGrp="1" noChangeArrowheads="1"/>
          </p:cNvSpPr>
          <p:nvPr>
            <p:ph type="body" idx="1"/>
          </p:nvPr>
        </p:nvSpPr>
        <p:spPr/>
        <p:txBody>
          <a:bodyPr/>
          <a:lstStyle/>
          <a:p>
            <a:r>
              <a:rPr lang="en-US" altLang="en-US" b="1" dirty="0">
                <a:solidFill>
                  <a:srgbClr val="006699"/>
                </a:solidFill>
                <a:latin typeface="+mj-lt"/>
              </a:rPr>
              <a:t>User threads </a:t>
            </a:r>
            <a:r>
              <a:rPr lang="en-US" altLang="en-US" dirty="0"/>
              <a:t>- management done by user-level threads library</a:t>
            </a:r>
          </a:p>
          <a:p>
            <a:r>
              <a:rPr lang="en-US" altLang="en-US" dirty="0"/>
              <a:t>Three primary thread libraries:</a:t>
            </a:r>
          </a:p>
          <a:p>
            <a:pPr lvl="1"/>
            <a:r>
              <a:rPr lang="en-US" altLang="en-US" dirty="0"/>
              <a:t> POSIX </a:t>
            </a:r>
            <a:r>
              <a:rPr lang="en-US" altLang="en-US" b="1" dirty="0" err="1">
                <a:solidFill>
                  <a:srgbClr val="006699"/>
                </a:solidFill>
                <a:latin typeface="+mj-lt"/>
              </a:rPr>
              <a:t>Pthreads</a:t>
            </a:r>
            <a:endParaRPr lang="en-US" altLang="en-US" b="1" dirty="0">
              <a:solidFill>
                <a:srgbClr val="006699"/>
              </a:solidFill>
              <a:latin typeface="+mj-lt"/>
            </a:endParaRPr>
          </a:p>
          <a:p>
            <a:pPr lvl="1"/>
            <a:r>
              <a:rPr lang="en-US" altLang="en-US" dirty="0"/>
              <a:t> Windows threads</a:t>
            </a:r>
          </a:p>
          <a:p>
            <a:pPr lvl="1"/>
            <a:r>
              <a:rPr lang="en-US" altLang="en-US" dirty="0"/>
              <a:t> Java threads</a:t>
            </a:r>
          </a:p>
          <a:p>
            <a:r>
              <a:rPr lang="en-US" altLang="en-US" b="1" dirty="0">
                <a:solidFill>
                  <a:srgbClr val="006699"/>
                </a:solidFill>
                <a:latin typeface="+mj-lt"/>
              </a:rPr>
              <a:t>Kernel threads </a:t>
            </a:r>
            <a:r>
              <a:rPr lang="en-US" altLang="en-US" dirty="0"/>
              <a:t>- Supported by the Kernel</a:t>
            </a:r>
          </a:p>
          <a:p>
            <a:r>
              <a:rPr lang="en-US" altLang="en-US" dirty="0"/>
              <a:t>Examples – virtually all general -purpose operating systems, including:</a:t>
            </a:r>
          </a:p>
          <a:p>
            <a:pPr lvl="1"/>
            <a:r>
              <a:rPr lang="en-US" altLang="en-US" dirty="0"/>
              <a:t>Windows </a:t>
            </a:r>
          </a:p>
          <a:p>
            <a:pPr lvl="1"/>
            <a:r>
              <a:rPr lang="en-US" altLang="en-US" dirty="0"/>
              <a:t>Linux</a:t>
            </a:r>
          </a:p>
          <a:p>
            <a:pPr lvl="1"/>
            <a:r>
              <a:rPr lang="en-US" altLang="en-US" dirty="0"/>
              <a:t>Mac OS X</a:t>
            </a:r>
          </a:p>
          <a:p>
            <a:pPr lvl="1"/>
            <a:r>
              <a:rPr lang="en-US" altLang="en-US" dirty="0"/>
              <a:t>iOS</a:t>
            </a:r>
          </a:p>
          <a:p>
            <a:pPr lvl="1"/>
            <a:r>
              <a:rPr lang="en-US" altLang="en-US" dirty="0"/>
              <a:t>Android</a:t>
            </a:r>
          </a:p>
          <a:p>
            <a:pPr lvl="1"/>
            <a:endParaRPr lang="en-US" altLang="en-US"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Title 1">
            <a:extLst>
              <a:ext uri="{FF2B5EF4-FFF2-40B4-BE49-F238E27FC236}">
                <a16:creationId xmlns:a16="http://schemas.microsoft.com/office/drawing/2014/main" id="{13ED592C-0C4E-45A3-A96C-C192AD94647B}"/>
              </a:ext>
            </a:extLst>
          </p:cNvPr>
          <p:cNvSpPr>
            <a:spLocks noGrp="1"/>
          </p:cNvSpPr>
          <p:nvPr>
            <p:ph type="title"/>
          </p:nvPr>
        </p:nvSpPr>
        <p:spPr/>
        <p:txBody>
          <a:bodyPr/>
          <a:lstStyle/>
          <a:p>
            <a:r>
              <a:rPr lang="en-US" altLang="en-US"/>
              <a:t>User and Kernel Threads</a:t>
            </a:r>
          </a:p>
        </p:txBody>
      </p:sp>
      <p:pic>
        <p:nvPicPr>
          <p:cNvPr id="30722" name="Picture 1">
            <a:extLst>
              <a:ext uri="{FF2B5EF4-FFF2-40B4-BE49-F238E27FC236}">
                <a16:creationId xmlns:a16="http://schemas.microsoft.com/office/drawing/2014/main" id="{2BDB5D90-D947-41F8-BDFE-DD7C4ED2F1D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420938" y="1901825"/>
            <a:ext cx="4826000" cy="2660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2">
            <a:extLst>
              <a:ext uri="{FF2B5EF4-FFF2-40B4-BE49-F238E27FC236}">
                <a16:creationId xmlns:a16="http://schemas.microsoft.com/office/drawing/2014/main" id="{27C60FED-BD89-4655-8023-6D89846C2197}"/>
              </a:ext>
            </a:extLst>
          </p:cNvPr>
          <p:cNvSpPr>
            <a:spLocks noGrp="1" noChangeArrowheads="1"/>
          </p:cNvSpPr>
          <p:nvPr>
            <p:ph type="title"/>
          </p:nvPr>
        </p:nvSpPr>
        <p:spPr>
          <a:xfrm>
            <a:off x="457200" y="226237"/>
            <a:ext cx="8229600" cy="576262"/>
          </a:xfrm>
        </p:spPr>
        <p:txBody>
          <a:bodyPr/>
          <a:lstStyle/>
          <a:p>
            <a:pPr eaLnBrk="1" hangingPunct="1"/>
            <a:r>
              <a:rPr lang="en-US" altLang="en-US" dirty="0"/>
              <a:t>Multithreading Models</a:t>
            </a:r>
          </a:p>
        </p:txBody>
      </p:sp>
      <p:sp>
        <p:nvSpPr>
          <p:cNvPr id="31746" name="Rectangle 3">
            <a:extLst>
              <a:ext uri="{FF2B5EF4-FFF2-40B4-BE49-F238E27FC236}">
                <a16:creationId xmlns:a16="http://schemas.microsoft.com/office/drawing/2014/main" id="{0986761F-3FB5-4AD0-B6CE-CA9BD246E11B}"/>
              </a:ext>
            </a:extLst>
          </p:cNvPr>
          <p:cNvSpPr>
            <a:spLocks noGrp="1" noChangeArrowheads="1"/>
          </p:cNvSpPr>
          <p:nvPr>
            <p:ph type="body" idx="1"/>
          </p:nvPr>
        </p:nvSpPr>
        <p:spPr/>
        <p:txBody>
          <a:bodyPr/>
          <a:lstStyle/>
          <a:p>
            <a:r>
              <a:rPr lang="en-US" altLang="en-US" dirty="0"/>
              <a:t>Many-to-One</a:t>
            </a:r>
            <a:br>
              <a:rPr lang="en-US" altLang="en-US" dirty="0"/>
            </a:br>
            <a:endParaRPr lang="en-US" altLang="en-US" dirty="0"/>
          </a:p>
          <a:p>
            <a:r>
              <a:rPr lang="en-US" altLang="en-US" dirty="0"/>
              <a:t>One-to-One</a:t>
            </a:r>
            <a:br>
              <a:rPr lang="en-US" altLang="en-US" dirty="0"/>
            </a:br>
            <a:endParaRPr lang="en-US" altLang="en-US" dirty="0"/>
          </a:p>
          <a:p>
            <a:r>
              <a:rPr lang="en-US" altLang="en-US" dirty="0"/>
              <a:t>Many-to-Many</a:t>
            </a:r>
          </a:p>
          <a:p>
            <a:endParaRPr lang="en-US" altLang="en-US"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2">
            <a:extLst>
              <a:ext uri="{FF2B5EF4-FFF2-40B4-BE49-F238E27FC236}">
                <a16:creationId xmlns:a16="http://schemas.microsoft.com/office/drawing/2014/main" id="{1428C89C-D1C7-44B6-B4FD-1F83ABA1D420}"/>
              </a:ext>
            </a:extLst>
          </p:cNvPr>
          <p:cNvSpPr>
            <a:spLocks noGrp="1" noChangeArrowheads="1"/>
          </p:cNvSpPr>
          <p:nvPr>
            <p:ph type="title"/>
          </p:nvPr>
        </p:nvSpPr>
        <p:spPr>
          <a:xfrm>
            <a:off x="457200" y="222868"/>
            <a:ext cx="8229600" cy="576262"/>
          </a:xfrm>
        </p:spPr>
        <p:txBody>
          <a:bodyPr/>
          <a:lstStyle/>
          <a:p>
            <a:pPr eaLnBrk="1" hangingPunct="1"/>
            <a:r>
              <a:rPr lang="en-US" altLang="en-US" dirty="0"/>
              <a:t>Many-to-One</a:t>
            </a:r>
          </a:p>
        </p:txBody>
      </p:sp>
      <p:sp>
        <p:nvSpPr>
          <p:cNvPr id="33794" name="Rectangle 3">
            <a:extLst>
              <a:ext uri="{FF2B5EF4-FFF2-40B4-BE49-F238E27FC236}">
                <a16:creationId xmlns:a16="http://schemas.microsoft.com/office/drawing/2014/main" id="{5D915EFA-C388-487C-B6EF-E80827050A34}"/>
              </a:ext>
            </a:extLst>
          </p:cNvPr>
          <p:cNvSpPr>
            <a:spLocks noGrp="1" noChangeArrowheads="1"/>
          </p:cNvSpPr>
          <p:nvPr>
            <p:ph type="body" idx="1"/>
          </p:nvPr>
        </p:nvSpPr>
        <p:spPr>
          <a:xfrm>
            <a:off x="806450" y="1233488"/>
            <a:ext cx="7721730" cy="4530725"/>
          </a:xfrm>
        </p:spPr>
        <p:txBody>
          <a:bodyPr/>
          <a:lstStyle/>
          <a:p>
            <a:r>
              <a:rPr lang="en-US" altLang="en-US" dirty="0"/>
              <a:t>Many user-level threads mapped to single kernel thread</a:t>
            </a:r>
          </a:p>
          <a:p>
            <a:r>
              <a:rPr lang="en-US" altLang="en-US" dirty="0"/>
              <a:t>One thread blocking causes all to block</a:t>
            </a:r>
          </a:p>
          <a:p>
            <a:r>
              <a:rPr lang="en-US" altLang="en-US" dirty="0"/>
              <a:t>Multiple threads may not run in parallel on </a:t>
            </a:r>
            <a:r>
              <a:rPr lang="en-US" altLang="en-US" dirty="0" err="1"/>
              <a:t>muticore</a:t>
            </a:r>
            <a:r>
              <a:rPr lang="en-US" altLang="en-US" dirty="0"/>
              <a:t> system because only one may be in kernel at a time</a:t>
            </a:r>
          </a:p>
          <a:p>
            <a:r>
              <a:rPr lang="en-US" altLang="en-US" dirty="0"/>
              <a:t>Few systems currently use this model</a:t>
            </a:r>
          </a:p>
          <a:p>
            <a:r>
              <a:rPr lang="en-US" altLang="en-US" dirty="0"/>
              <a:t>Examples:</a:t>
            </a:r>
          </a:p>
          <a:p>
            <a:pPr lvl="1"/>
            <a:r>
              <a:rPr lang="en-US" altLang="en-US" b="1" dirty="0">
                <a:solidFill>
                  <a:srgbClr val="006699"/>
                </a:solidFill>
                <a:latin typeface="+mj-lt"/>
              </a:rPr>
              <a:t>Solaris Green Threads</a:t>
            </a:r>
          </a:p>
          <a:p>
            <a:pPr lvl="1"/>
            <a:r>
              <a:rPr lang="en-US" altLang="en-US" b="1" dirty="0">
                <a:solidFill>
                  <a:srgbClr val="006699"/>
                </a:solidFill>
                <a:latin typeface="+mj-lt"/>
              </a:rPr>
              <a:t>GNU Portable Threads</a:t>
            </a:r>
          </a:p>
        </p:txBody>
      </p:sp>
      <p:pic>
        <p:nvPicPr>
          <p:cNvPr id="33795" name="Picture 1">
            <a:extLst>
              <a:ext uri="{FF2B5EF4-FFF2-40B4-BE49-F238E27FC236}">
                <a16:creationId xmlns:a16="http://schemas.microsoft.com/office/drawing/2014/main" id="{6B215585-915F-44AD-918A-FBC0A438F83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568955" y="3672082"/>
            <a:ext cx="3959225" cy="2171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2">
            <a:extLst>
              <a:ext uri="{FF2B5EF4-FFF2-40B4-BE49-F238E27FC236}">
                <a16:creationId xmlns:a16="http://schemas.microsoft.com/office/drawing/2014/main" id="{4FBEFB0E-7F3F-4EF4-9827-FE005FBB4E98}"/>
              </a:ext>
            </a:extLst>
          </p:cNvPr>
          <p:cNvSpPr>
            <a:spLocks noGrp="1" noChangeArrowheads="1"/>
          </p:cNvSpPr>
          <p:nvPr>
            <p:ph type="title"/>
          </p:nvPr>
        </p:nvSpPr>
        <p:spPr>
          <a:xfrm>
            <a:off x="457200" y="224522"/>
            <a:ext cx="8229600" cy="576262"/>
          </a:xfrm>
        </p:spPr>
        <p:txBody>
          <a:bodyPr/>
          <a:lstStyle/>
          <a:p>
            <a:pPr eaLnBrk="1" hangingPunct="1"/>
            <a:r>
              <a:rPr lang="en-US" altLang="en-US" dirty="0"/>
              <a:t>One-to-One</a:t>
            </a:r>
          </a:p>
        </p:txBody>
      </p:sp>
      <p:sp>
        <p:nvSpPr>
          <p:cNvPr id="35842" name="Rectangle 3">
            <a:extLst>
              <a:ext uri="{FF2B5EF4-FFF2-40B4-BE49-F238E27FC236}">
                <a16:creationId xmlns:a16="http://schemas.microsoft.com/office/drawing/2014/main" id="{C9353153-B94C-4BC4-A944-80F7FC0E3196}"/>
              </a:ext>
            </a:extLst>
          </p:cNvPr>
          <p:cNvSpPr>
            <a:spLocks noGrp="1" noChangeArrowheads="1"/>
          </p:cNvSpPr>
          <p:nvPr>
            <p:ph type="body" idx="1"/>
          </p:nvPr>
        </p:nvSpPr>
        <p:spPr>
          <a:xfrm>
            <a:off x="806449" y="1233488"/>
            <a:ext cx="7628423" cy="4530725"/>
          </a:xfrm>
        </p:spPr>
        <p:txBody>
          <a:bodyPr/>
          <a:lstStyle/>
          <a:p>
            <a:r>
              <a:rPr lang="en-US" altLang="en-US" dirty="0"/>
              <a:t>Each user-level thread maps to kernel thread</a:t>
            </a:r>
          </a:p>
          <a:p>
            <a:r>
              <a:rPr lang="en-US" altLang="en-US" dirty="0"/>
              <a:t>Creating a user-level thread creates a kernel thread</a:t>
            </a:r>
          </a:p>
          <a:p>
            <a:r>
              <a:rPr lang="en-US" altLang="en-US" dirty="0"/>
              <a:t>More concurrency than many-to-one</a:t>
            </a:r>
          </a:p>
          <a:p>
            <a:r>
              <a:rPr lang="en-US" altLang="en-US" dirty="0"/>
              <a:t>Number of threads per process sometimes restricted due to overhead</a:t>
            </a:r>
          </a:p>
          <a:p>
            <a:r>
              <a:rPr lang="en-US" altLang="en-US" dirty="0"/>
              <a:t>Examples</a:t>
            </a:r>
          </a:p>
          <a:p>
            <a:pPr lvl="1"/>
            <a:r>
              <a:rPr lang="en-US" altLang="en-US" dirty="0"/>
              <a:t>Windows</a:t>
            </a:r>
          </a:p>
          <a:p>
            <a:pPr lvl="1"/>
            <a:r>
              <a:rPr lang="en-US" altLang="en-US" dirty="0"/>
              <a:t>Linux</a:t>
            </a:r>
          </a:p>
        </p:txBody>
      </p:sp>
      <p:pic>
        <p:nvPicPr>
          <p:cNvPr id="35843" name="Picture 1">
            <a:extLst>
              <a:ext uri="{FF2B5EF4-FFF2-40B4-BE49-F238E27FC236}">
                <a16:creationId xmlns:a16="http://schemas.microsoft.com/office/drawing/2014/main" id="{EF8F904A-031A-45E1-82C4-C375DF8A63A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984625" y="3349625"/>
            <a:ext cx="3914775" cy="2171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a:xfrm>
            <a:off x="1943100" y="168275"/>
            <a:ext cx="6743700" cy="1201738"/>
          </a:xfrm>
        </p:spPr>
        <p:txBody>
          <a:bodyPr/>
          <a:lstStyle/>
          <a:p>
            <a:r>
              <a:rPr lang="en-US" altLang="en-US" smtClean="0">
                <a:solidFill>
                  <a:srgbClr val="FF0000"/>
                </a:solidFill>
              </a:rPr>
              <a:t>Ghi chú về bản quyền</a:t>
            </a:r>
          </a:p>
        </p:txBody>
      </p:sp>
      <p:sp>
        <p:nvSpPr>
          <p:cNvPr id="12291" name="Content Placeholder 2"/>
          <p:cNvSpPr>
            <a:spLocks noGrp="1"/>
          </p:cNvSpPr>
          <p:nvPr>
            <p:ph idx="1"/>
          </p:nvPr>
        </p:nvSpPr>
        <p:spPr>
          <a:xfrm>
            <a:off x="185738" y="1493838"/>
            <a:ext cx="8501062" cy="4862512"/>
          </a:xfrm>
        </p:spPr>
        <p:txBody>
          <a:bodyPr/>
          <a:lstStyle/>
          <a:p>
            <a:pPr algn="just"/>
            <a:r>
              <a:rPr lang="en-US" altLang="en-US" smtClean="0"/>
              <a:t>Toàn bộ nội dung slide này tải về từ </a:t>
            </a:r>
            <a:r>
              <a:rPr lang="en-US">
                <a:hlinkClick r:id="rId3"/>
              </a:rPr>
              <a:t>https://</a:t>
            </a:r>
            <a:r>
              <a:rPr lang="en-US" smtClean="0">
                <a:hlinkClick r:id="rId3"/>
              </a:rPr>
              <a:t>www.os-book.com/OS10/slide-dir/index.html</a:t>
            </a:r>
            <a:r>
              <a:rPr lang="en-US" smtClean="0"/>
              <a:t> , sinh viên có quyền tải về, lưu trữ, in ấn, tham khảo cho mục đích học tập. Sinh viên không được phát hành lại hay thay đổi nội dung slide nếu chưa có sự đồng ý của tác giả.</a:t>
            </a:r>
          </a:p>
          <a:p>
            <a:pPr algn="just"/>
            <a:r>
              <a:rPr lang="en-US" altLang="en-US" smtClean="0"/>
              <a:t>Phần ghi chú ở cuối slide (nếu có) là do các thầy cô ghi chú lại trong quá trình giảng dạy.</a:t>
            </a:r>
          </a:p>
        </p:txBody>
      </p:sp>
      <p:sp>
        <p:nvSpPr>
          <p:cNvPr id="12292" name="Date Placeholder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ea typeface="ＭＳ Ｐゴシック" panose="020B0600070205080204" pitchFamily="34" charset="-128"/>
              </a:defRPr>
            </a:lvl1pPr>
            <a:lvl2pPr marL="742950" indent="-285750">
              <a:defRPr>
                <a:solidFill>
                  <a:schemeClr val="tx1"/>
                </a:solidFill>
                <a:latin typeface="Verdana" panose="020B0604030504040204" pitchFamily="34" charset="0"/>
                <a:ea typeface="ＭＳ Ｐゴシック" panose="020B0600070205080204" pitchFamily="34" charset="-128"/>
              </a:defRPr>
            </a:lvl2pPr>
            <a:lvl3pPr marL="1143000" indent="-228600">
              <a:defRPr>
                <a:solidFill>
                  <a:schemeClr val="tx1"/>
                </a:solidFill>
                <a:latin typeface="Verdana" panose="020B0604030504040204" pitchFamily="34" charset="0"/>
                <a:ea typeface="ＭＳ Ｐゴシック" panose="020B0600070205080204" pitchFamily="34" charset="-128"/>
              </a:defRPr>
            </a:lvl3pPr>
            <a:lvl4pPr marL="1600200" indent="-228600">
              <a:defRPr>
                <a:solidFill>
                  <a:schemeClr val="tx1"/>
                </a:solidFill>
                <a:latin typeface="Verdana" panose="020B0604030504040204" pitchFamily="34" charset="0"/>
                <a:ea typeface="ＭＳ Ｐゴシック" panose="020B0600070205080204" pitchFamily="34" charset="-128"/>
              </a:defRPr>
            </a:lvl4pPr>
            <a:lvl5pPr marL="2057400" indent="-228600">
              <a:defRPr>
                <a:solidFill>
                  <a:schemeClr val="tx1"/>
                </a:solidFill>
                <a:latin typeface="Verdan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fld id="{0924A24C-D40B-46F8-84C7-E6F17ABCC236}" type="datetime1">
              <a:rPr kumimoji="0" lang="en-US" altLang="en-US" sz="1200" b="0" i="0" u="none" strike="noStrike" kern="1200" cap="none" spc="0" normalizeH="0" baseline="0" noProof="0" smtClean="0">
                <a:ln>
                  <a:noFill/>
                </a:ln>
                <a:solidFill>
                  <a:srgbClr val="898989"/>
                </a:solidFill>
                <a:effectLst/>
                <a:uLnTx/>
                <a:uFillTx/>
                <a:latin typeface="Verdana" panose="020B0604030504040204" pitchFamily="34" charset="0"/>
                <a:ea typeface="ＭＳ Ｐゴシック" panose="020B0600070205080204" pitchFamily="34" charset="-128"/>
                <a:cs typeface="+mn-cs"/>
              </a:rPr>
              <a:pPr marL="0" marR="0" lvl="0" indent="0" algn="l" defTabSz="914400" rtl="0" eaLnBrk="0" fontAlgn="base" latinLnBrk="0" hangingPunct="0">
                <a:lnSpc>
                  <a:spcPct val="100000"/>
                </a:lnSpc>
                <a:spcBef>
                  <a:spcPct val="0"/>
                </a:spcBef>
                <a:spcAft>
                  <a:spcPct val="0"/>
                </a:spcAft>
                <a:buClrTx/>
                <a:buSzTx/>
                <a:buFontTx/>
                <a:buNone/>
                <a:tabLst/>
                <a:defRPr/>
              </a:pPr>
              <a:t>7/31/2020</a:t>
            </a:fld>
            <a:endParaRPr kumimoji="0" lang="en-US" altLang="en-US" sz="1200" b="0" i="0" u="none" strike="noStrike" kern="1200" cap="none" spc="0" normalizeH="0" baseline="0" noProof="0" smtClean="0">
              <a:ln>
                <a:noFill/>
              </a:ln>
              <a:solidFill>
                <a:srgbClr val="898989"/>
              </a:solidFill>
              <a:effectLst/>
              <a:uLnTx/>
              <a:uFillTx/>
              <a:latin typeface="Verdana" panose="020B0604030504040204" pitchFamily="34" charset="0"/>
              <a:ea typeface="ＭＳ Ｐゴシック" panose="020B0600070205080204" pitchFamily="34" charset="-128"/>
              <a:cs typeface="+mn-cs"/>
            </a:endParaRPr>
          </a:p>
        </p:txBody>
      </p:sp>
      <p:sp>
        <p:nvSpPr>
          <p:cNvPr id="12293" name="Slide Number Placeholder 5"/>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ea typeface="ＭＳ Ｐゴシック" panose="020B0600070205080204" pitchFamily="34" charset="-128"/>
              </a:defRPr>
            </a:lvl1pPr>
            <a:lvl2pPr marL="742950" indent="-285750">
              <a:defRPr>
                <a:solidFill>
                  <a:schemeClr val="tx1"/>
                </a:solidFill>
                <a:latin typeface="Verdana" panose="020B0604030504040204" pitchFamily="34" charset="0"/>
                <a:ea typeface="ＭＳ Ｐゴシック" panose="020B0600070205080204" pitchFamily="34" charset="-128"/>
              </a:defRPr>
            </a:lvl2pPr>
            <a:lvl3pPr marL="1143000" indent="-228600">
              <a:defRPr>
                <a:solidFill>
                  <a:schemeClr val="tx1"/>
                </a:solidFill>
                <a:latin typeface="Verdana" panose="020B0604030504040204" pitchFamily="34" charset="0"/>
                <a:ea typeface="ＭＳ Ｐゴシック" panose="020B0600070205080204" pitchFamily="34" charset="-128"/>
              </a:defRPr>
            </a:lvl3pPr>
            <a:lvl4pPr marL="1600200" indent="-228600">
              <a:defRPr>
                <a:solidFill>
                  <a:schemeClr val="tx1"/>
                </a:solidFill>
                <a:latin typeface="Verdana" panose="020B0604030504040204" pitchFamily="34" charset="0"/>
                <a:ea typeface="ＭＳ Ｐゴシック" panose="020B0600070205080204" pitchFamily="34" charset="-128"/>
              </a:defRPr>
            </a:lvl4pPr>
            <a:lvl5pPr marL="2057400" indent="-228600">
              <a:defRPr>
                <a:solidFill>
                  <a:schemeClr val="tx1"/>
                </a:solidFill>
                <a:latin typeface="Verdan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7FB647D9-B66C-49E2-8372-2104A2DAB964}" type="slidenum">
              <a:rPr kumimoji="0" lang="en-US" altLang="en-US" sz="1200" b="0" i="0" u="none" strike="noStrike" kern="1200" cap="none" spc="0" normalizeH="0" baseline="0" noProof="0" smtClean="0">
                <a:ln>
                  <a:noFill/>
                </a:ln>
                <a:solidFill>
                  <a:srgbClr val="898989"/>
                </a:solidFill>
                <a:effectLst/>
                <a:uLnTx/>
                <a:uFillTx/>
                <a:latin typeface="Verdana" panose="020B0604030504040204" pitchFamily="34" charset="0"/>
                <a:ea typeface="ＭＳ Ｐゴシック" panose="020B0600070205080204" pitchFamily="34"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1</a:t>
            </a:fld>
            <a:endParaRPr kumimoji="0" lang="en-US" altLang="en-US" sz="1200" b="0" i="0" u="none" strike="noStrike" kern="1200" cap="none" spc="0" normalizeH="0" baseline="0" noProof="0" smtClean="0">
              <a:ln>
                <a:noFill/>
              </a:ln>
              <a:solidFill>
                <a:srgbClr val="898989"/>
              </a:solidFill>
              <a:effectLst/>
              <a:uLnTx/>
              <a:uFillTx/>
              <a:latin typeface="Verdana" panose="020B0604030504040204" pitchFamily="34" charset="0"/>
              <a:ea typeface="ＭＳ Ｐゴシック" panose="020B0600070205080204" pitchFamily="34" charset="-128"/>
              <a:cs typeface="+mn-cs"/>
            </a:endParaRPr>
          </a:p>
        </p:txBody>
      </p:sp>
      <p:sp>
        <p:nvSpPr>
          <p:cNvPr id="7" name="Footer Placeholder 8"/>
          <p:cNvSpPr>
            <a:spLocks noGrp="1"/>
          </p:cNvSpPr>
          <p:nvPr>
            <p:ph type="ftr" sz="quarter" idx="12"/>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Verdana" panose="020B0604030504040204" pitchFamily="34" charset="0"/>
                <a:ea typeface="MS PGothic" pitchFamily="34" charset="-128"/>
                <a:cs typeface="+mn-cs"/>
              </a:rPr>
              <a:t>502047 – Welcome</a:t>
            </a:r>
            <a:endParaRPr kumimoji="0" lang="en-US" sz="1200" b="0" i="0" u="none" strike="noStrike" kern="1200" cap="none" spc="0" normalizeH="0" baseline="0" noProof="0" dirty="0">
              <a:ln>
                <a:noFill/>
              </a:ln>
              <a:solidFill>
                <a:prstClr val="black">
                  <a:tint val="75000"/>
                </a:prstClr>
              </a:solidFill>
              <a:effectLst/>
              <a:uLnTx/>
              <a:uFillTx/>
              <a:latin typeface="Verdana" panose="020B0604030504040204" pitchFamily="34" charset="0"/>
              <a:ea typeface="MS PGothic" pitchFamily="34" charset="-128"/>
              <a:cs typeface="+mn-cs"/>
            </a:endParaRPr>
          </a:p>
        </p:txBody>
      </p:sp>
    </p:spTree>
    <p:extLst>
      <p:ext uri="{BB962C8B-B14F-4D97-AF65-F5344CB8AC3E}">
        <p14:creationId xmlns:p14="http://schemas.microsoft.com/office/powerpoint/2010/main" val="280046536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2">
            <a:extLst>
              <a:ext uri="{FF2B5EF4-FFF2-40B4-BE49-F238E27FC236}">
                <a16:creationId xmlns:a16="http://schemas.microsoft.com/office/drawing/2014/main" id="{C6AC490D-7E71-499F-80A2-0817A44950E2}"/>
              </a:ext>
            </a:extLst>
          </p:cNvPr>
          <p:cNvSpPr>
            <a:spLocks noGrp="1" noChangeArrowheads="1"/>
          </p:cNvSpPr>
          <p:nvPr>
            <p:ph type="title"/>
          </p:nvPr>
        </p:nvSpPr>
        <p:spPr>
          <a:xfrm>
            <a:off x="457200" y="224522"/>
            <a:ext cx="8229600" cy="576262"/>
          </a:xfrm>
        </p:spPr>
        <p:txBody>
          <a:bodyPr/>
          <a:lstStyle/>
          <a:p>
            <a:pPr eaLnBrk="1" hangingPunct="1"/>
            <a:r>
              <a:rPr lang="en-US" altLang="en-US" dirty="0"/>
              <a:t>Many-to-Many Model</a:t>
            </a:r>
          </a:p>
        </p:txBody>
      </p:sp>
      <p:sp>
        <p:nvSpPr>
          <p:cNvPr id="37890" name="Rectangle 3">
            <a:extLst>
              <a:ext uri="{FF2B5EF4-FFF2-40B4-BE49-F238E27FC236}">
                <a16:creationId xmlns:a16="http://schemas.microsoft.com/office/drawing/2014/main" id="{6A3ECDFD-78CA-4E72-9500-110C17908290}"/>
              </a:ext>
            </a:extLst>
          </p:cNvPr>
          <p:cNvSpPr>
            <a:spLocks noGrp="1" noChangeArrowheads="1"/>
          </p:cNvSpPr>
          <p:nvPr>
            <p:ph type="body" idx="1"/>
          </p:nvPr>
        </p:nvSpPr>
        <p:spPr>
          <a:xfrm>
            <a:off x="827088" y="1155700"/>
            <a:ext cx="7607785" cy="4445000"/>
          </a:xfrm>
        </p:spPr>
        <p:txBody>
          <a:bodyPr/>
          <a:lstStyle/>
          <a:p>
            <a:r>
              <a:rPr lang="en-US" altLang="en-US" dirty="0"/>
              <a:t>Allows many user level threads to be mapped to many kernel threads</a:t>
            </a:r>
          </a:p>
          <a:p>
            <a:r>
              <a:rPr lang="en-US" altLang="en-US" dirty="0"/>
              <a:t>Allows the  operating system to create a sufficient number of kernel threads</a:t>
            </a:r>
          </a:p>
          <a:p>
            <a:r>
              <a:rPr lang="en-US" altLang="en-US" dirty="0"/>
              <a:t>Windows  with the </a:t>
            </a:r>
            <a:r>
              <a:rPr lang="en-US" altLang="en-US" i="1" dirty="0" err="1"/>
              <a:t>ThreadFiber</a:t>
            </a:r>
            <a:r>
              <a:rPr lang="en-US" altLang="en-US" dirty="0"/>
              <a:t> package</a:t>
            </a:r>
          </a:p>
          <a:p>
            <a:r>
              <a:rPr lang="en-US" altLang="en-US" dirty="0"/>
              <a:t>Otherwise not very common</a:t>
            </a:r>
          </a:p>
        </p:txBody>
      </p:sp>
      <p:pic>
        <p:nvPicPr>
          <p:cNvPr id="37891" name="Picture 1">
            <a:extLst>
              <a:ext uri="{FF2B5EF4-FFF2-40B4-BE49-F238E27FC236}">
                <a16:creationId xmlns:a16="http://schemas.microsoft.com/office/drawing/2014/main" id="{CCAA589D-3ED6-47FF-8B49-15D8580890C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3378200"/>
            <a:ext cx="3943350" cy="2171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2">
            <a:extLst>
              <a:ext uri="{FF2B5EF4-FFF2-40B4-BE49-F238E27FC236}">
                <a16:creationId xmlns:a16="http://schemas.microsoft.com/office/drawing/2014/main" id="{A98DC882-9265-4F2A-AAAB-DD166A263E20}"/>
              </a:ext>
            </a:extLst>
          </p:cNvPr>
          <p:cNvSpPr>
            <a:spLocks noGrp="1" noChangeArrowheads="1"/>
          </p:cNvSpPr>
          <p:nvPr>
            <p:ph type="title"/>
          </p:nvPr>
        </p:nvSpPr>
        <p:spPr>
          <a:xfrm>
            <a:off x="457200" y="228830"/>
            <a:ext cx="8229600" cy="576262"/>
          </a:xfrm>
        </p:spPr>
        <p:txBody>
          <a:bodyPr/>
          <a:lstStyle/>
          <a:p>
            <a:pPr eaLnBrk="1" hangingPunct="1"/>
            <a:r>
              <a:rPr lang="en-US" altLang="en-US" dirty="0"/>
              <a:t>Two-level Model</a:t>
            </a:r>
          </a:p>
        </p:txBody>
      </p:sp>
      <p:sp>
        <p:nvSpPr>
          <p:cNvPr id="39938" name="Rectangle 3">
            <a:extLst>
              <a:ext uri="{FF2B5EF4-FFF2-40B4-BE49-F238E27FC236}">
                <a16:creationId xmlns:a16="http://schemas.microsoft.com/office/drawing/2014/main" id="{A2E2CD6A-C625-47A4-91CD-EAFB177081EE}"/>
              </a:ext>
            </a:extLst>
          </p:cNvPr>
          <p:cNvSpPr>
            <a:spLocks noGrp="1" noChangeArrowheads="1"/>
          </p:cNvSpPr>
          <p:nvPr>
            <p:ph type="body" idx="1"/>
          </p:nvPr>
        </p:nvSpPr>
        <p:spPr>
          <a:xfrm>
            <a:off x="839787" y="1155700"/>
            <a:ext cx="7641739" cy="4456113"/>
          </a:xfrm>
        </p:spPr>
        <p:txBody>
          <a:bodyPr/>
          <a:lstStyle/>
          <a:p>
            <a:r>
              <a:rPr lang="en-US" altLang="en-US" dirty="0"/>
              <a:t>Similar to M:M, except that it allows a user thread to be </a:t>
            </a:r>
            <a:r>
              <a:rPr lang="en-US" altLang="en-US" b="1" dirty="0"/>
              <a:t>bound</a:t>
            </a:r>
            <a:r>
              <a:rPr lang="en-US" altLang="en-US" dirty="0"/>
              <a:t> to kernel thread</a:t>
            </a:r>
          </a:p>
        </p:txBody>
      </p:sp>
      <p:pic>
        <p:nvPicPr>
          <p:cNvPr id="39939" name="Picture 1">
            <a:extLst>
              <a:ext uri="{FF2B5EF4-FFF2-40B4-BE49-F238E27FC236}">
                <a16:creationId xmlns:a16="http://schemas.microsoft.com/office/drawing/2014/main" id="{95426A68-78A8-483B-AE90-0C4299BC760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451100" y="2336800"/>
            <a:ext cx="4222750" cy="2171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Title 1">
            <a:extLst>
              <a:ext uri="{FF2B5EF4-FFF2-40B4-BE49-F238E27FC236}">
                <a16:creationId xmlns:a16="http://schemas.microsoft.com/office/drawing/2014/main" id="{26BE45F0-3DE5-4D5E-A6DF-893325F2493F}"/>
              </a:ext>
            </a:extLst>
          </p:cNvPr>
          <p:cNvSpPr>
            <a:spLocks noGrp="1"/>
          </p:cNvSpPr>
          <p:nvPr>
            <p:ph type="title"/>
          </p:nvPr>
        </p:nvSpPr>
        <p:spPr>
          <a:xfrm>
            <a:off x="457200" y="216906"/>
            <a:ext cx="8229600" cy="576262"/>
          </a:xfrm>
        </p:spPr>
        <p:txBody>
          <a:bodyPr/>
          <a:lstStyle/>
          <a:p>
            <a:pPr eaLnBrk="1" hangingPunct="1"/>
            <a:r>
              <a:rPr lang="en-US" altLang="en-US" dirty="0"/>
              <a:t>Thread Libraries</a:t>
            </a:r>
          </a:p>
        </p:txBody>
      </p:sp>
      <p:sp>
        <p:nvSpPr>
          <p:cNvPr id="41986" name="Content Placeholder 2">
            <a:extLst>
              <a:ext uri="{FF2B5EF4-FFF2-40B4-BE49-F238E27FC236}">
                <a16:creationId xmlns:a16="http://schemas.microsoft.com/office/drawing/2014/main" id="{656EC163-3A42-463F-98B9-34FCCA5B7338}"/>
              </a:ext>
            </a:extLst>
          </p:cNvPr>
          <p:cNvSpPr>
            <a:spLocks noGrp="1"/>
          </p:cNvSpPr>
          <p:nvPr>
            <p:ph idx="1"/>
          </p:nvPr>
        </p:nvSpPr>
        <p:spPr>
          <a:xfrm>
            <a:off x="834442" y="1233488"/>
            <a:ext cx="7703067" cy="4530725"/>
          </a:xfrm>
        </p:spPr>
        <p:txBody>
          <a:bodyPr/>
          <a:lstStyle/>
          <a:p>
            <a:r>
              <a:rPr lang="en-US" altLang="en-US" b="1" dirty="0">
                <a:solidFill>
                  <a:srgbClr val="3366FF"/>
                </a:solidFill>
              </a:rPr>
              <a:t>Thread library</a:t>
            </a:r>
            <a:r>
              <a:rPr lang="en-US" altLang="en-US" dirty="0">
                <a:solidFill>
                  <a:srgbClr val="3366FF"/>
                </a:solidFill>
              </a:rPr>
              <a:t> </a:t>
            </a:r>
            <a:r>
              <a:rPr lang="en-US" altLang="en-US" dirty="0"/>
              <a:t>provides programmer with API for creating and managing threads</a:t>
            </a:r>
          </a:p>
          <a:p>
            <a:r>
              <a:rPr lang="en-US" altLang="en-US" dirty="0"/>
              <a:t>Two primary ways of implementing</a:t>
            </a:r>
          </a:p>
          <a:p>
            <a:pPr lvl="1"/>
            <a:r>
              <a:rPr lang="en-US" altLang="en-US" dirty="0"/>
              <a:t>Library entirely in user space</a:t>
            </a:r>
          </a:p>
          <a:p>
            <a:pPr lvl="1"/>
            <a:r>
              <a:rPr lang="en-US" altLang="en-US" dirty="0"/>
              <a:t>Kernel-level library supported by the OS</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2">
            <a:extLst>
              <a:ext uri="{FF2B5EF4-FFF2-40B4-BE49-F238E27FC236}">
                <a16:creationId xmlns:a16="http://schemas.microsoft.com/office/drawing/2014/main" id="{8F382B6E-9987-479D-9B85-186AB98DDD45}"/>
              </a:ext>
            </a:extLst>
          </p:cNvPr>
          <p:cNvSpPr>
            <a:spLocks noGrp="1" noChangeArrowheads="1"/>
          </p:cNvSpPr>
          <p:nvPr>
            <p:ph type="title"/>
          </p:nvPr>
        </p:nvSpPr>
        <p:spPr>
          <a:xfrm>
            <a:off x="457200" y="220275"/>
            <a:ext cx="8229600" cy="576262"/>
          </a:xfrm>
        </p:spPr>
        <p:txBody>
          <a:bodyPr/>
          <a:lstStyle/>
          <a:p>
            <a:pPr eaLnBrk="1" hangingPunct="1"/>
            <a:r>
              <a:rPr lang="en-US" altLang="en-US" dirty="0" err="1"/>
              <a:t>Pthreads</a:t>
            </a:r>
            <a:endParaRPr lang="en-US" altLang="en-US" dirty="0"/>
          </a:p>
        </p:txBody>
      </p:sp>
      <p:sp>
        <p:nvSpPr>
          <p:cNvPr id="44034" name="Rectangle 3">
            <a:extLst>
              <a:ext uri="{FF2B5EF4-FFF2-40B4-BE49-F238E27FC236}">
                <a16:creationId xmlns:a16="http://schemas.microsoft.com/office/drawing/2014/main" id="{9DE6F01A-727E-4FA1-9360-3180865E3C5E}"/>
              </a:ext>
            </a:extLst>
          </p:cNvPr>
          <p:cNvSpPr>
            <a:spLocks noGrp="1" noChangeArrowheads="1"/>
          </p:cNvSpPr>
          <p:nvPr>
            <p:ph type="body" idx="1"/>
          </p:nvPr>
        </p:nvSpPr>
        <p:spPr>
          <a:xfrm>
            <a:off x="858416" y="1233488"/>
            <a:ext cx="7613780" cy="4465637"/>
          </a:xfrm>
        </p:spPr>
        <p:txBody>
          <a:bodyPr/>
          <a:lstStyle/>
          <a:p>
            <a:r>
              <a:rPr lang="en-US" altLang="en-US" dirty="0"/>
              <a:t>May be provided either as user-level or kernel-level</a:t>
            </a:r>
          </a:p>
          <a:p>
            <a:r>
              <a:rPr lang="en-US" altLang="en-US" dirty="0"/>
              <a:t>A POSIX standard (IEEE 1003.1c) API for thread creation and synchronization</a:t>
            </a:r>
          </a:p>
          <a:p>
            <a:r>
              <a:rPr lang="en-US" altLang="en-US" b="1" i="1" dirty="0"/>
              <a:t>Specification</a:t>
            </a:r>
            <a:r>
              <a:rPr lang="en-US" altLang="en-US" dirty="0"/>
              <a:t>, not </a:t>
            </a:r>
            <a:r>
              <a:rPr lang="en-US" altLang="en-US" b="1" i="1" dirty="0"/>
              <a:t>implementation</a:t>
            </a:r>
            <a:endParaRPr lang="en-US" altLang="en-US" dirty="0"/>
          </a:p>
          <a:p>
            <a:r>
              <a:rPr lang="en-US" altLang="en-US" dirty="0"/>
              <a:t>API specifies behavior of the thread library, implementation is up to development of the library</a:t>
            </a:r>
          </a:p>
          <a:p>
            <a:r>
              <a:rPr lang="en-US" altLang="en-US" dirty="0"/>
              <a:t>Common in UNIX operating systems (Linux &amp; Mac OS X)</a:t>
            </a:r>
          </a:p>
          <a:p>
            <a:pPr>
              <a:buFont typeface="Monotype Sorts" pitchFamily="-84" charset="2"/>
              <a:buNone/>
            </a:pPr>
            <a:endParaRPr lang="en-US" altLang="en-US"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Title 1">
            <a:extLst>
              <a:ext uri="{FF2B5EF4-FFF2-40B4-BE49-F238E27FC236}">
                <a16:creationId xmlns:a16="http://schemas.microsoft.com/office/drawing/2014/main" id="{0043C8C3-F0F7-45F5-8A7A-9650671B098A}"/>
              </a:ext>
            </a:extLst>
          </p:cNvPr>
          <p:cNvSpPr>
            <a:spLocks noGrp="1"/>
          </p:cNvSpPr>
          <p:nvPr>
            <p:ph type="title"/>
          </p:nvPr>
        </p:nvSpPr>
        <p:spPr>
          <a:xfrm>
            <a:off x="457200" y="220275"/>
            <a:ext cx="8229600" cy="576262"/>
          </a:xfrm>
        </p:spPr>
        <p:txBody>
          <a:bodyPr/>
          <a:lstStyle/>
          <a:p>
            <a:r>
              <a:rPr lang="en-US" altLang="en-US" dirty="0" err="1"/>
              <a:t>Pthreads</a:t>
            </a:r>
            <a:r>
              <a:rPr lang="en-US" altLang="en-US" dirty="0"/>
              <a:t> Example</a:t>
            </a:r>
          </a:p>
        </p:txBody>
      </p:sp>
      <p:pic>
        <p:nvPicPr>
          <p:cNvPr id="46082" name="Picture 1">
            <a:extLst>
              <a:ext uri="{FF2B5EF4-FFF2-40B4-BE49-F238E27FC236}">
                <a16:creationId xmlns:a16="http://schemas.microsoft.com/office/drawing/2014/main" id="{9A3D775D-6FA1-4646-A7D2-CE6E80B5101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85863" y="949325"/>
            <a:ext cx="7137400" cy="535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Title 1">
            <a:extLst>
              <a:ext uri="{FF2B5EF4-FFF2-40B4-BE49-F238E27FC236}">
                <a16:creationId xmlns:a16="http://schemas.microsoft.com/office/drawing/2014/main" id="{9245F2F6-2CCF-4D21-8E1F-CB638D27780B}"/>
              </a:ext>
            </a:extLst>
          </p:cNvPr>
          <p:cNvSpPr>
            <a:spLocks noGrp="1"/>
          </p:cNvSpPr>
          <p:nvPr>
            <p:ph type="title"/>
          </p:nvPr>
        </p:nvSpPr>
        <p:spPr>
          <a:xfrm>
            <a:off x="457200" y="224522"/>
            <a:ext cx="8229600" cy="576262"/>
          </a:xfrm>
        </p:spPr>
        <p:txBody>
          <a:bodyPr/>
          <a:lstStyle/>
          <a:p>
            <a:r>
              <a:rPr lang="en-US" altLang="en-US" dirty="0" err="1"/>
              <a:t>Pthreads</a:t>
            </a:r>
            <a:r>
              <a:rPr lang="en-US" altLang="en-US" dirty="0"/>
              <a:t> Example (Cont.)</a:t>
            </a:r>
          </a:p>
        </p:txBody>
      </p:sp>
      <p:pic>
        <p:nvPicPr>
          <p:cNvPr id="47106" name="Picture 2">
            <a:extLst>
              <a:ext uri="{FF2B5EF4-FFF2-40B4-BE49-F238E27FC236}">
                <a16:creationId xmlns:a16="http://schemas.microsoft.com/office/drawing/2014/main" id="{78685247-D5BA-441C-A8DF-77393E66C5D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752600" y="2057400"/>
            <a:ext cx="5638800" cy="273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Title 1">
            <a:extLst>
              <a:ext uri="{FF2B5EF4-FFF2-40B4-BE49-F238E27FC236}">
                <a16:creationId xmlns:a16="http://schemas.microsoft.com/office/drawing/2014/main" id="{3030B908-CBBC-46B7-AB64-06E0AE91FE7D}"/>
              </a:ext>
            </a:extLst>
          </p:cNvPr>
          <p:cNvSpPr>
            <a:spLocks noGrp="1"/>
          </p:cNvSpPr>
          <p:nvPr>
            <p:ph type="title"/>
          </p:nvPr>
        </p:nvSpPr>
        <p:spPr>
          <a:xfrm>
            <a:off x="1023938" y="222868"/>
            <a:ext cx="7793037" cy="576262"/>
          </a:xfrm>
        </p:spPr>
        <p:txBody>
          <a:bodyPr/>
          <a:lstStyle/>
          <a:p>
            <a:r>
              <a:rPr lang="en-US" altLang="en-US" dirty="0" err="1"/>
              <a:t>Pthreads</a:t>
            </a:r>
            <a:r>
              <a:rPr lang="en-US" altLang="en-US" dirty="0"/>
              <a:t> Code for Joining 10 Threads</a:t>
            </a:r>
          </a:p>
        </p:txBody>
      </p:sp>
      <p:pic>
        <p:nvPicPr>
          <p:cNvPr id="48130" name="Picture 1">
            <a:extLst>
              <a:ext uri="{FF2B5EF4-FFF2-40B4-BE49-F238E27FC236}">
                <a16:creationId xmlns:a16="http://schemas.microsoft.com/office/drawing/2014/main" id="{67BD81D9-A50E-47F3-9F79-4E6B618DDE3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852613" y="1447800"/>
            <a:ext cx="5438775" cy="213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Title 1">
            <a:extLst>
              <a:ext uri="{FF2B5EF4-FFF2-40B4-BE49-F238E27FC236}">
                <a16:creationId xmlns:a16="http://schemas.microsoft.com/office/drawing/2014/main" id="{7CECD3BA-62CC-49CF-A3B0-2E894A8AF2BD}"/>
              </a:ext>
            </a:extLst>
          </p:cNvPr>
          <p:cNvSpPr>
            <a:spLocks noGrp="1"/>
          </p:cNvSpPr>
          <p:nvPr>
            <p:ph type="title"/>
          </p:nvPr>
        </p:nvSpPr>
        <p:spPr>
          <a:xfrm>
            <a:off x="541176" y="226237"/>
            <a:ext cx="8615524" cy="576262"/>
          </a:xfrm>
        </p:spPr>
        <p:txBody>
          <a:bodyPr/>
          <a:lstStyle/>
          <a:p>
            <a:r>
              <a:rPr lang="en-US" altLang="en-US" dirty="0"/>
              <a:t>Windows  Multithreaded C Program</a:t>
            </a:r>
          </a:p>
        </p:txBody>
      </p:sp>
      <p:pic>
        <p:nvPicPr>
          <p:cNvPr id="49154" name="Picture 1">
            <a:extLst>
              <a:ext uri="{FF2B5EF4-FFF2-40B4-BE49-F238E27FC236}">
                <a16:creationId xmlns:a16="http://schemas.microsoft.com/office/drawing/2014/main" id="{059F8F90-7DAA-4C82-9441-2A6B6B64513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473200" y="1905000"/>
            <a:ext cx="6184900" cy="30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Title 1">
            <a:extLst>
              <a:ext uri="{FF2B5EF4-FFF2-40B4-BE49-F238E27FC236}">
                <a16:creationId xmlns:a16="http://schemas.microsoft.com/office/drawing/2014/main" id="{1E8315E7-366C-43D5-A792-8CEC9E0CAC37}"/>
              </a:ext>
            </a:extLst>
          </p:cNvPr>
          <p:cNvSpPr>
            <a:spLocks noGrp="1"/>
          </p:cNvSpPr>
          <p:nvPr>
            <p:ph type="title"/>
          </p:nvPr>
        </p:nvSpPr>
        <p:spPr>
          <a:xfrm>
            <a:off x="1054359" y="222868"/>
            <a:ext cx="8026141" cy="576262"/>
          </a:xfrm>
        </p:spPr>
        <p:txBody>
          <a:bodyPr/>
          <a:lstStyle/>
          <a:p>
            <a:r>
              <a:rPr lang="en-US" altLang="en-US" sz="3000" dirty="0"/>
              <a:t>Windows  Multithreaded C Program (Cont.)</a:t>
            </a:r>
          </a:p>
        </p:txBody>
      </p:sp>
      <p:pic>
        <p:nvPicPr>
          <p:cNvPr id="50178" name="Picture 3">
            <a:extLst>
              <a:ext uri="{FF2B5EF4-FFF2-40B4-BE49-F238E27FC236}">
                <a16:creationId xmlns:a16="http://schemas.microsoft.com/office/drawing/2014/main" id="{52F3D5AE-9E92-48CC-B027-69AF9871552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417638" y="893763"/>
            <a:ext cx="6540500" cy="576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4">
            <a:extLst>
              <a:ext uri="{FF2B5EF4-FFF2-40B4-BE49-F238E27FC236}">
                <a16:creationId xmlns:a16="http://schemas.microsoft.com/office/drawing/2014/main" id="{C1AEEAB0-CD68-4885-8DE2-6E1B4D4613A0}"/>
              </a:ext>
            </a:extLst>
          </p:cNvPr>
          <p:cNvSpPr>
            <a:spLocks noGrp="1" noChangeArrowheads="1"/>
          </p:cNvSpPr>
          <p:nvPr>
            <p:ph type="title"/>
          </p:nvPr>
        </p:nvSpPr>
        <p:spPr>
          <a:xfrm>
            <a:off x="457200" y="226237"/>
            <a:ext cx="8229600" cy="576262"/>
          </a:xfrm>
        </p:spPr>
        <p:txBody>
          <a:bodyPr/>
          <a:lstStyle/>
          <a:p>
            <a:pPr eaLnBrk="1" hangingPunct="1"/>
            <a:r>
              <a:rPr lang="en-US" altLang="en-US" dirty="0"/>
              <a:t>Java Threads</a:t>
            </a:r>
          </a:p>
        </p:txBody>
      </p:sp>
      <p:sp>
        <p:nvSpPr>
          <p:cNvPr id="51202" name="Rectangle 5">
            <a:extLst>
              <a:ext uri="{FF2B5EF4-FFF2-40B4-BE49-F238E27FC236}">
                <a16:creationId xmlns:a16="http://schemas.microsoft.com/office/drawing/2014/main" id="{570CFFC5-7BD7-485F-B933-EB13E069C189}"/>
              </a:ext>
            </a:extLst>
          </p:cNvPr>
          <p:cNvSpPr>
            <a:spLocks noGrp="1" noChangeArrowheads="1"/>
          </p:cNvSpPr>
          <p:nvPr>
            <p:ph type="body" idx="1"/>
          </p:nvPr>
        </p:nvSpPr>
        <p:spPr>
          <a:xfrm>
            <a:off x="811213" y="1231900"/>
            <a:ext cx="7688975" cy="3746500"/>
          </a:xfrm>
        </p:spPr>
        <p:txBody>
          <a:bodyPr/>
          <a:lstStyle/>
          <a:p>
            <a:r>
              <a:rPr lang="en-US" altLang="en-US" dirty="0"/>
              <a:t>Java threads are managed by the JVM</a:t>
            </a:r>
          </a:p>
          <a:p>
            <a:r>
              <a:rPr lang="en-US" altLang="en-US" dirty="0"/>
              <a:t>Typically implemented using the threads model provided by underlying OS</a:t>
            </a:r>
          </a:p>
          <a:p>
            <a:r>
              <a:rPr lang="en-US" altLang="en-US" dirty="0"/>
              <a:t>Java threads may be created by:</a:t>
            </a:r>
          </a:p>
          <a:p>
            <a:pPr lvl="1"/>
            <a:r>
              <a:rPr lang="en-US" altLang="en-US" dirty="0"/>
              <a:t>Extending Thread class</a:t>
            </a:r>
          </a:p>
          <a:p>
            <a:pPr lvl="1"/>
            <a:r>
              <a:rPr lang="en-US" altLang="en-US" dirty="0"/>
              <a:t>Implementing the Runnable interface</a:t>
            </a:r>
            <a:br>
              <a:rPr lang="en-US" altLang="en-US" dirty="0"/>
            </a:br>
            <a:r>
              <a:rPr lang="en-US" altLang="en-US" dirty="0"/>
              <a:t/>
            </a:r>
            <a:br>
              <a:rPr lang="en-US" altLang="en-US" dirty="0"/>
            </a:br>
            <a:r>
              <a:rPr lang="en-US" altLang="en-US" dirty="0"/>
              <a:t/>
            </a:r>
            <a:br>
              <a:rPr lang="en-US" altLang="en-US" dirty="0"/>
            </a:br>
            <a:r>
              <a:rPr lang="en-US" altLang="en-US" dirty="0"/>
              <a:t/>
            </a:r>
            <a:br>
              <a:rPr lang="en-US" altLang="en-US" dirty="0"/>
            </a:br>
            <a:endParaRPr lang="en-US" altLang="en-US" dirty="0"/>
          </a:p>
          <a:p>
            <a:pPr marL="457200" lvl="1" indent="0">
              <a:buNone/>
            </a:pPr>
            <a:endParaRPr lang="en-US" altLang="en-US" sz="900" dirty="0"/>
          </a:p>
          <a:p>
            <a:pPr lvl="1"/>
            <a:r>
              <a:rPr lang="en-US" altLang="en-US" dirty="0"/>
              <a:t>Standard practice is to implement Runnable interface</a:t>
            </a:r>
            <a:br>
              <a:rPr lang="en-US" altLang="en-US" dirty="0"/>
            </a:br>
            <a:endParaRPr lang="en-US" altLang="en-US" dirty="0"/>
          </a:p>
        </p:txBody>
      </p:sp>
      <p:pic>
        <p:nvPicPr>
          <p:cNvPr id="51203" name="Picture 1" descr="Screen Shot 2012-12-04 at 9.09.28 PM.png">
            <a:extLst>
              <a:ext uri="{FF2B5EF4-FFF2-40B4-BE49-F238E27FC236}">
                <a16:creationId xmlns:a16="http://schemas.microsoft.com/office/drawing/2014/main" id="{0C728E61-EF06-4D16-9CCE-0AA7C7626B2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098675" y="3503613"/>
            <a:ext cx="3773488" cy="1130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Rectangle 2">
            <a:extLst>
              <a:ext uri="{FF2B5EF4-FFF2-40B4-BE49-F238E27FC236}">
                <a16:creationId xmlns:a16="http://schemas.microsoft.com/office/drawing/2014/main" id="{203D3746-8758-479C-93A3-DC90B12F640F}"/>
              </a:ext>
            </a:extLst>
          </p:cNvPr>
          <p:cNvSpPr>
            <a:spLocks noGrp="1" noChangeArrowheads="1"/>
          </p:cNvSpPr>
          <p:nvPr>
            <p:ph type="title"/>
          </p:nvPr>
        </p:nvSpPr>
        <p:spPr>
          <a:xfrm>
            <a:off x="457200" y="224522"/>
            <a:ext cx="8229600" cy="576262"/>
          </a:xfrm>
        </p:spPr>
        <p:txBody>
          <a:bodyPr/>
          <a:lstStyle/>
          <a:p>
            <a:pPr eaLnBrk="1" hangingPunct="1"/>
            <a:r>
              <a:rPr lang="en-US" altLang="en-US" dirty="0"/>
              <a:t>Outline</a:t>
            </a:r>
          </a:p>
        </p:txBody>
      </p:sp>
      <p:sp>
        <p:nvSpPr>
          <p:cNvPr id="7170" name="Rectangle 3">
            <a:extLst>
              <a:ext uri="{FF2B5EF4-FFF2-40B4-BE49-F238E27FC236}">
                <a16:creationId xmlns:a16="http://schemas.microsoft.com/office/drawing/2014/main" id="{BE2970C8-8537-47B0-BAC1-E14D29076865}"/>
              </a:ext>
            </a:extLst>
          </p:cNvPr>
          <p:cNvSpPr>
            <a:spLocks noGrp="1" noChangeArrowheads="1"/>
          </p:cNvSpPr>
          <p:nvPr>
            <p:ph type="body" idx="1"/>
          </p:nvPr>
        </p:nvSpPr>
        <p:spPr/>
        <p:txBody>
          <a:bodyPr/>
          <a:lstStyle/>
          <a:p>
            <a:r>
              <a:rPr lang="en-US" altLang="en-US"/>
              <a:t>Overview</a:t>
            </a:r>
          </a:p>
          <a:p>
            <a:r>
              <a:rPr lang="en-US" altLang="en-US"/>
              <a:t>Multicore Programming</a:t>
            </a:r>
          </a:p>
          <a:p>
            <a:r>
              <a:rPr lang="en-US" altLang="en-US"/>
              <a:t>Multithreading Models</a:t>
            </a:r>
          </a:p>
          <a:p>
            <a:r>
              <a:rPr lang="en-US" altLang="en-US"/>
              <a:t>Thread Libraries</a:t>
            </a:r>
          </a:p>
          <a:p>
            <a:r>
              <a:rPr lang="en-US" altLang="en-US"/>
              <a:t>Implicit Threading</a:t>
            </a:r>
          </a:p>
          <a:p>
            <a:r>
              <a:rPr lang="en-US" altLang="en-US"/>
              <a:t>Threading Issues</a:t>
            </a:r>
          </a:p>
          <a:p>
            <a:r>
              <a:rPr lang="en-US" altLang="en-US"/>
              <a:t>Operating System Examples</a:t>
            </a:r>
          </a:p>
          <a:p>
            <a:pPr>
              <a:buFont typeface="Monotype Sorts" pitchFamily="-84" charset="2"/>
              <a:buNone/>
            </a:pPr>
            <a:endParaRPr lang="en-US" alt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Title 1">
            <a:extLst>
              <a:ext uri="{FF2B5EF4-FFF2-40B4-BE49-F238E27FC236}">
                <a16:creationId xmlns:a16="http://schemas.microsoft.com/office/drawing/2014/main" id="{C60F206A-FBEA-44F3-B6C2-45680ED56A86}"/>
              </a:ext>
            </a:extLst>
          </p:cNvPr>
          <p:cNvSpPr>
            <a:spLocks noGrp="1"/>
          </p:cNvSpPr>
          <p:nvPr>
            <p:ph type="title"/>
          </p:nvPr>
        </p:nvSpPr>
        <p:spPr>
          <a:xfrm>
            <a:off x="457200" y="224522"/>
            <a:ext cx="8229600" cy="576262"/>
          </a:xfrm>
        </p:spPr>
        <p:txBody>
          <a:bodyPr/>
          <a:lstStyle/>
          <a:p>
            <a:r>
              <a:rPr lang="en-US" altLang="en-US" dirty="0"/>
              <a:t>Java Threads</a:t>
            </a:r>
          </a:p>
        </p:txBody>
      </p:sp>
      <p:sp>
        <p:nvSpPr>
          <p:cNvPr id="53250" name="TextBox 2">
            <a:extLst>
              <a:ext uri="{FF2B5EF4-FFF2-40B4-BE49-F238E27FC236}">
                <a16:creationId xmlns:a16="http://schemas.microsoft.com/office/drawing/2014/main" id="{93AD19CF-3C73-477D-B858-C3606B2B5F51}"/>
              </a:ext>
            </a:extLst>
          </p:cNvPr>
          <p:cNvSpPr txBox="1">
            <a:spLocks noChangeArrowheads="1"/>
          </p:cNvSpPr>
          <p:nvPr/>
        </p:nvSpPr>
        <p:spPr bwMode="auto">
          <a:xfrm>
            <a:off x="1141413" y="1062038"/>
            <a:ext cx="46577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cs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en-US" b="1">
                <a:latin typeface="Verdana" panose="020B0604030504040204" pitchFamily="34" charset="0"/>
              </a:rPr>
              <a:t>Implementing Runnable interface:</a:t>
            </a:r>
          </a:p>
        </p:txBody>
      </p:sp>
      <p:pic>
        <p:nvPicPr>
          <p:cNvPr id="53251" name="Picture 3">
            <a:extLst>
              <a:ext uri="{FF2B5EF4-FFF2-40B4-BE49-F238E27FC236}">
                <a16:creationId xmlns:a16="http://schemas.microsoft.com/office/drawing/2014/main" id="{3A6E59B6-1369-4D02-9B41-9466C54EE0E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793875" y="1492250"/>
            <a:ext cx="4826000" cy="157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252" name="Rectangle 4">
            <a:extLst>
              <a:ext uri="{FF2B5EF4-FFF2-40B4-BE49-F238E27FC236}">
                <a16:creationId xmlns:a16="http://schemas.microsoft.com/office/drawing/2014/main" id="{5D600B74-6680-4450-BB6F-CBCFF22AA844}"/>
              </a:ext>
            </a:extLst>
          </p:cNvPr>
          <p:cNvSpPr>
            <a:spLocks noChangeArrowheads="1"/>
          </p:cNvSpPr>
          <p:nvPr/>
        </p:nvSpPr>
        <p:spPr bwMode="auto">
          <a:xfrm>
            <a:off x="1214438" y="3014663"/>
            <a:ext cx="25463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cs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en-US" b="1">
                <a:latin typeface="Verdana" panose="020B0604030504040204" pitchFamily="34" charset="0"/>
              </a:rPr>
              <a:t>Creating a thread:</a:t>
            </a:r>
          </a:p>
        </p:txBody>
      </p:sp>
      <p:pic>
        <p:nvPicPr>
          <p:cNvPr id="53253" name="Picture 5">
            <a:extLst>
              <a:ext uri="{FF2B5EF4-FFF2-40B4-BE49-F238E27FC236}">
                <a16:creationId xmlns:a16="http://schemas.microsoft.com/office/drawing/2014/main" id="{3157C5FE-DF44-43EE-B465-730C09A7D09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649413" y="3494088"/>
            <a:ext cx="4800600" cy="73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254" name="Rectangle 6">
            <a:extLst>
              <a:ext uri="{FF2B5EF4-FFF2-40B4-BE49-F238E27FC236}">
                <a16:creationId xmlns:a16="http://schemas.microsoft.com/office/drawing/2014/main" id="{B7EDA4AE-092F-4D4E-9689-344AD518F977}"/>
              </a:ext>
            </a:extLst>
          </p:cNvPr>
          <p:cNvSpPr>
            <a:spLocks noChangeArrowheads="1"/>
          </p:cNvSpPr>
          <p:nvPr/>
        </p:nvSpPr>
        <p:spPr bwMode="auto">
          <a:xfrm>
            <a:off x="1214438" y="4219575"/>
            <a:ext cx="284956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cs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en-US" b="1">
                <a:latin typeface="Verdana" panose="020B0604030504040204" pitchFamily="34" charset="0"/>
              </a:rPr>
              <a:t>Waiting on a thread:</a:t>
            </a:r>
          </a:p>
        </p:txBody>
      </p:sp>
      <p:pic>
        <p:nvPicPr>
          <p:cNvPr id="53255" name="Picture 7">
            <a:extLst>
              <a:ext uri="{FF2B5EF4-FFF2-40B4-BE49-F238E27FC236}">
                <a16:creationId xmlns:a16="http://schemas.microsoft.com/office/drawing/2014/main" id="{6EBBEE03-6B80-4FB8-8BA5-A69C6B307464}"/>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793875" y="4657725"/>
            <a:ext cx="4114800" cy="127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Title 1">
            <a:extLst>
              <a:ext uri="{FF2B5EF4-FFF2-40B4-BE49-F238E27FC236}">
                <a16:creationId xmlns:a16="http://schemas.microsoft.com/office/drawing/2014/main" id="{13BB46A0-1D14-4FC6-A460-C90F6E2D37CA}"/>
              </a:ext>
            </a:extLst>
          </p:cNvPr>
          <p:cNvSpPr>
            <a:spLocks noGrp="1"/>
          </p:cNvSpPr>
          <p:nvPr>
            <p:ph type="title"/>
          </p:nvPr>
        </p:nvSpPr>
        <p:spPr/>
        <p:txBody>
          <a:bodyPr/>
          <a:lstStyle/>
          <a:p>
            <a:r>
              <a:rPr lang="en-US" altLang="en-US"/>
              <a:t>Java Executor Framework</a:t>
            </a:r>
          </a:p>
        </p:txBody>
      </p:sp>
      <p:sp>
        <p:nvSpPr>
          <p:cNvPr id="54274" name="Content Placeholder 2">
            <a:extLst>
              <a:ext uri="{FF2B5EF4-FFF2-40B4-BE49-F238E27FC236}">
                <a16:creationId xmlns:a16="http://schemas.microsoft.com/office/drawing/2014/main" id="{0D32A769-ACA8-4BB5-9FC7-1A36C936DB94}"/>
              </a:ext>
            </a:extLst>
          </p:cNvPr>
          <p:cNvSpPr>
            <a:spLocks noGrp="1"/>
          </p:cNvSpPr>
          <p:nvPr>
            <p:ph idx="1"/>
          </p:nvPr>
        </p:nvSpPr>
        <p:spPr/>
        <p:txBody>
          <a:bodyPr/>
          <a:lstStyle/>
          <a:p>
            <a:r>
              <a:rPr lang="en-US" altLang="en-US"/>
              <a:t>Rather than explicitly creating threads, Java also allows thread creation around the Executor interface:</a:t>
            </a:r>
            <a:br>
              <a:rPr lang="en-US" altLang="en-US"/>
            </a:br>
            <a:r>
              <a:rPr lang="en-US" altLang="en-US"/>
              <a:t/>
            </a:r>
            <a:br>
              <a:rPr lang="en-US" altLang="en-US"/>
            </a:br>
            <a:r>
              <a:rPr lang="en-US" altLang="en-US"/>
              <a:t/>
            </a:r>
            <a:br>
              <a:rPr lang="en-US" altLang="en-US"/>
            </a:br>
            <a:r>
              <a:rPr lang="en-US" altLang="en-US"/>
              <a:t/>
            </a:r>
            <a:br>
              <a:rPr lang="en-US" altLang="en-US"/>
            </a:br>
            <a:r>
              <a:rPr lang="en-US" altLang="en-US"/>
              <a:t/>
            </a:r>
            <a:br>
              <a:rPr lang="en-US" altLang="en-US"/>
            </a:br>
            <a:r>
              <a:rPr lang="en-US" altLang="en-US"/>
              <a:t/>
            </a:r>
            <a:br>
              <a:rPr lang="en-US" altLang="en-US"/>
            </a:br>
            <a:endParaRPr lang="en-US" altLang="en-US"/>
          </a:p>
          <a:p>
            <a:r>
              <a:rPr lang="en-US" altLang="en-US"/>
              <a:t>The Executor is used as follows:</a:t>
            </a:r>
            <a:br>
              <a:rPr lang="en-US" altLang="en-US"/>
            </a:br>
            <a:r>
              <a:rPr lang="en-US" altLang="en-US"/>
              <a:t/>
            </a:r>
            <a:br>
              <a:rPr lang="en-US" altLang="en-US"/>
            </a:br>
            <a:endParaRPr lang="en-US" altLang="en-US"/>
          </a:p>
        </p:txBody>
      </p:sp>
      <p:pic>
        <p:nvPicPr>
          <p:cNvPr id="54275" name="Picture 3">
            <a:extLst>
              <a:ext uri="{FF2B5EF4-FFF2-40B4-BE49-F238E27FC236}">
                <a16:creationId xmlns:a16="http://schemas.microsoft.com/office/drawing/2014/main" id="{925F2420-3B38-4BBF-95DB-0D1FB6F5004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151063" y="1982788"/>
            <a:ext cx="4267200" cy="116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276" name="Picture 4">
            <a:extLst>
              <a:ext uri="{FF2B5EF4-FFF2-40B4-BE49-F238E27FC236}">
                <a16:creationId xmlns:a16="http://schemas.microsoft.com/office/drawing/2014/main" id="{83D93813-F376-44DC-802B-F865A1A1049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220913" y="4083050"/>
            <a:ext cx="3695700"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Title 1">
            <a:extLst>
              <a:ext uri="{FF2B5EF4-FFF2-40B4-BE49-F238E27FC236}">
                <a16:creationId xmlns:a16="http://schemas.microsoft.com/office/drawing/2014/main" id="{59A55039-19E6-4761-9A88-54FE62723DE7}"/>
              </a:ext>
            </a:extLst>
          </p:cNvPr>
          <p:cNvSpPr>
            <a:spLocks noGrp="1"/>
          </p:cNvSpPr>
          <p:nvPr>
            <p:ph type="title"/>
          </p:nvPr>
        </p:nvSpPr>
        <p:spPr/>
        <p:txBody>
          <a:bodyPr/>
          <a:lstStyle/>
          <a:p>
            <a:r>
              <a:rPr lang="en-US" altLang="en-US"/>
              <a:t>Java Executor Framework</a:t>
            </a:r>
          </a:p>
        </p:txBody>
      </p:sp>
      <p:pic>
        <p:nvPicPr>
          <p:cNvPr id="55298" name="Picture 4">
            <a:extLst>
              <a:ext uri="{FF2B5EF4-FFF2-40B4-BE49-F238E27FC236}">
                <a16:creationId xmlns:a16="http://schemas.microsoft.com/office/drawing/2014/main" id="{FA43B0FA-FE5E-400F-8A43-708B3CC2939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006600" y="1389063"/>
            <a:ext cx="6019800" cy="443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Title 1">
            <a:extLst>
              <a:ext uri="{FF2B5EF4-FFF2-40B4-BE49-F238E27FC236}">
                <a16:creationId xmlns:a16="http://schemas.microsoft.com/office/drawing/2014/main" id="{D3D9F2F0-9A6E-4213-BD42-4A873B70517D}"/>
              </a:ext>
            </a:extLst>
          </p:cNvPr>
          <p:cNvSpPr>
            <a:spLocks noGrp="1"/>
          </p:cNvSpPr>
          <p:nvPr>
            <p:ph type="title"/>
          </p:nvPr>
        </p:nvSpPr>
        <p:spPr/>
        <p:txBody>
          <a:bodyPr/>
          <a:lstStyle/>
          <a:p>
            <a:r>
              <a:rPr lang="en-US" altLang="en-US" dirty="0"/>
              <a:t>Java Executor Framework (Cont.)</a:t>
            </a:r>
          </a:p>
        </p:txBody>
      </p:sp>
      <p:pic>
        <p:nvPicPr>
          <p:cNvPr id="56322" name="Picture 2">
            <a:extLst>
              <a:ext uri="{FF2B5EF4-FFF2-40B4-BE49-F238E27FC236}">
                <a16:creationId xmlns:a16="http://schemas.microsoft.com/office/drawing/2014/main" id="{60CA2FFB-E1A5-46F6-B0CB-5515AE97949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74700" y="1778000"/>
            <a:ext cx="7581900" cy="328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2">
            <a:extLst>
              <a:ext uri="{FF2B5EF4-FFF2-40B4-BE49-F238E27FC236}">
                <a16:creationId xmlns:a16="http://schemas.microsoft.com/office/drawing/2014/main" id="{F9E55120-F5D0-46C2-82BE-CA6606138A0F}"/>
              </a:ext>
            </a:extLst>
          </p:cNvPr>
          <p:cNvSpPr>
            <a:spLocks noGrp="1" noChangeArrowheads="1"/>
          </p:cNvSpPr>
          <p:nvPr>
            <p:ph type="title"/>
          </p:nvPr>
        </p:nvSpPr>
        <p:spPr>
          <a:xfrm>
            <a:off x="457200" y="219499"/>
            <a:ext cx="8229600" cy="576262"/>
          </a:xfrm>
        </p:spPr>
        <p:txBody>
          <a:bodyPr/>
          <a:lstStyle/>
          <a:p>
            <a:pPr eaLnBrk="1" hangingPunct="1"/>
            <a:r>
              <a:rPr lang="en-US" altLang="en-US" dirty="0"/>
              <a:t>Implicit Threading</a:t>
            </a:r>
          </a:p>
        </p:txBody>
      </p:sp>
      <p:sp>
        <p:nvSpPr>
          <p:cNvPr id="57346" name="Rectangle 3">
            <a:extLst>
              <a:ext uri="{FF2B5EF4-FFF2-40B4-BE49-F238E27FC236}">
                <a16:creationId xmlns:a16="http://schemas.microsoft.com/office/drawing/2014/main" id="{FC74C183-73E7-433E-B44B-AE297348A816}"/>
              </a:ext>
            </a:extLst>
          </p:cNvPr>
          <p:cNvSpPr>
            <a:spLocks noGrp="1" noChangeArrowheads="1"/>
          </p:cNvSpPr>
          <p:nvPr>
            <p:ph type="body" idx="1"/>
          </p:nvPr>
        </p:nvSpPr>
        <p:spPr>
          <a:xfrm>
            <a:off x="806449" y="1233488"/>
            <a:ext cx="7684407" cy="4478337"/>
          </a:xfrm>
        </p:spPr>
        <p:txBody>
          <a:bodyPr/>
          <a:lstStyle/>
          <a:p>
            <a:r>
              <a:rPr lang="en-US" altLang="en-US" dirty="0"/>
              <a:t>Growing in popularity as numbers of threads increase, program correctness more difficult with explicit threads</a:t>
            </a:r>
          </a:p>
          <a:p>
            <a:r>
              <a:rPr lang="en-US" altLang="en-US" dirty="0"/>
              <a:t>Creation and management of threads done by compilers and run-time libraries rather than programmers</a:t>
            </a:r>
          </a:p>
          <a:p>
            <a:r>
              <a:rPr lang="en-US" altLang="en-US" dirty="0"/>
              <a:t>Five methods explored</a:t>
            </a:r>
          </a:p>
          <a:p>
            <a:pPr lvl="1"/>
            <a:r>
              <a:rPr lang="en-US" altLang="en-US" dirty="0"/>
              <a:t>Thread Pools</a:t>
            </a:r>
          </a:p>
          <a:p>
            <a:pPr lvl="1"/>
            <a:r>
              <a:rPr lang="en-US" altLang="en-US" dirty="0"/>
              <a:t>Fork-Join</a:t>
            </a:r>
          </a:p>
          <a:p>
            <a:pPr lvl="1"/>
            <a:r>
              <a:rPr lang="en-US" altLang="en-US" dirty="0"/>
              <a:t>OpenMP</a:t>
            </a:r>
          </a:p>
          <a:p>
            <a:pPr lvl="1"/>
            <a:r>
              <a:rPr lang="en-US" altLang="en-US" dirty="0"/>
              <a:t>Grand Central Dispatch</a:t>
            </a:r>
          </a:p>
          <a:p>
            <a:pPr lvl="1"/>
            <a:r>
              <a:rPr lang="en-US" altLang="en-US" dirty="0"/>
              <a:t>Intel Threading Building Blocks</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Rectangle 2">
            <a:extLst>
              <a:ext uri="{FF2B5EF4-FFF2-40B4-BE49-F238E27FC236}">
                <a16:creationId xmlns:a16="http://schemas.microsoft.com/office/drawing/2014/main" id="{407548F8-7BBB-488A-9C64-FEFB3E119578}"/>
              </a:ext>
            </a:extLst>
          </p:cNvPr>
          <p:cNvSpPr>
            <a:spLocks noGrp="1" noChangeArrowheads="1"/>
          </p:cNvSpPr>
          <p:nvPr>
            <p:ph type="title"/>
          </p:nvPr>
        </p:nvSpPr>
        <p:spPr>
          <a:xfrm>
            <a:off x="457200" y="216130"/>
            <a:ext cx="8229600" cy="576262"/>
          </a:xfrm>
        </p:spPr>
        <p:txBody>
          <a:bodyPr/>
          <a:lstStyle/>
          <a:p>
            <a:pPr eaLnBrk="1" hangingPunct="1"/>
            <a:r>
              <a:rPr lang="en-US" altLang="en-US" dirty="0"/>
              <a:t>Thread Pools</a:t>
            </a:r>
          </a:p>
        </p:txBody>
      </p:sp>
      <p:sp>
        <p:nvSpPr>
          <p:cNvPr id="59394" name="Rectangle 3">
            <a:extLst>
              <a:ext uri="{FF2B5EF4-FFF2-40B4-BE49-F238E27FC236}">
                <a16:creationId xmlns:a16="http://schemas.microsoft.com/office/drawing/2014/main" id="{1DAB4466-FF5C-42A6-98D5-F594A5A1782B}"/>
              </a:ext>
            </a:extLst>
          </p:cNvPr>
          <p:cNvSpPr>
            <a:spLocks noGrp="1" noChangeArrowheads="1"/>
          </p:cNvSpPr>
          <p:nvPr>
            <p:ph type="body" idx="1"/>
          </p:nvPr>
        </p:nvSpPr>
        <p:spPr>
          <a:xfrm>
            <a:off x="869949" y="1081088"/>
            <a:ext cx="7686221" cy="4478337"/>
          </a:xfrm>
        </p:spPr>
        <p:txBody>
          <a:bodyPr/>
          <a:lstStyle/>
          <a:p>
            <a:r>
              <a:rPr lang="en-US" altLang="en-US" dirty="0"/>
              <a:t>Create a number of threads in a pool where they await work</a:t>
            </a:r>
          </a:p>
          <a:p>
            <a:r>
              <a:rPr lang="en-US" altLang="en-US" dirty="0"/>
              <a:t>Advantages:</a:t>
            </a:r>
          </a:p>
          <a:p>
            <a:pPr lvl="1"/>
            <a:r>
              <a:rPr lang="en-US" altLang="en-US" dirty="0"/>
              <a:t>Usually slightly faster to service a request with an existing thread than create a new thread</a:t>
            </a:r>
          </a:p>
          <a:p>
            <a:pPr lvl="1"/>
            <a:r>
              <a:rPr lang="en-US" altLang="en-US" dirty="0"/>
              <a:t>Allows the number of threads in the application(s) to be bound to the size of the pool</a:t>
            </a:r>
          </a:p>
          <a:p>
            <a:pPr lvl="1"/>
            <a:r>
              <a:rPr lang="en-US" altLang="en-US" dirty="0"/>
              <a:t>Separating task to be performed from mechanics of creating task allows different strategies for running task</a:t>
            </a:r>
          </a:p>
          <a:p>
            <a:pPr lvl="2"/>
            <a:r>
              <a:rPr lang="en-US" altLang="en-US" dirty="0" err="1"/>
              <a:t>i.e.,Tasks</a:t>
            </a:r>
            <a:r>
              <a:rPr lang="en-US" altLang="en-US" dirty="0"/>
              <a:t> could be scheduled to run periodically</a:t>
            </a:r>
          </a:p>
          <a:p>
            <a:r>
              <a:rPr lang="en-US" altLang="en-US" dirty="0"/>
              <a:t>Windows API supports thread pools:</a:t>
            </a:r>
          </a:p>
        </p:txBody>
      </p:sp>
      <p:pic>
        <p:nvPicPr>
          <p:cNvPr id="59395" name="Picture 1" descr="Screen Shot 2012-12-04 at 9.17.42 PM.png">
            <a:extLst>
              <a:ext uri="{FF2B5EF4-FFF2-40B4-BE49-F238E27FC236}">
                <a16:creationId xmlns:a16="http://schemas.microsoft.com/office/drawing/2014/main" id="{D64E1B78-20BD-4FED-BCFF-952D9F2161A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11288" y="4743450"/>
            <a:ext cx="6438900" cy="142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Title 1">
            <a:extLst>
              <a:ext uri="{FF2B5EF4-FFF2-40B4-BE49-F238E27FC236}">
                <a16:creationId xmlns:a16="http://schemas.microsoft.com/office/drawing/2014/main" id="{A2B30332-8F67-4C2C-9E06-797B76E5E283}"/>
              </a:ext>
            </a:extLst>
          </p:cNvPr>
          <p:cNvSpPr>
            <a:spLocks noGrp="1"/>
          </p:cNvSpPr>
          <p:nvPr>
            <p:ph type="title"/>
          </p:nvPr>
        </p:nvSpPr>
        <p:spPr/>
        <p:txBody>
          <a:bodyPr/>
          <a:lstStyle/>
          <a:p>
            <a:r>
              <a:rPr lang="en-US" altLang="en-US"/>
              <a:t>Java Thread Pools</a:t>
            </a:r>
          </a:p>
        </p:txBody>
      </p:sp>
      <p:sp>
        <p:nvSpPr>
          <p:cNvPr id="61442" name="Content Placeholder 2">
            <a:extLst>
              <a:ext uri="{FF2B5EF4-FFF2-40B4-BE49-F238E27FC236}">
                <a16:creationId xmlns:a16="http://schemas.microsoft.com/office/drawing/2014/main" id="{0F2BF71E-EE06-4CCF-82F8-A416029CCF08}"/>
              </a:ext>
            </a:extLst>
          </p:cNvPr>
          <p:cNvSpPr>
            <a:spLocks noGrp="1"/>
          </p:cNvSpPr>
          <p:nvPr>
            <p:ph idx="1"/>
          </p:nvPr>
        </p:nvSpPr>
        <p:spPr/>
        <p:txBody>
          <a:bodyPr/>
          <a:lstStyle/>
          <a:p>
            <a:r>
              <a:rPr lang="en-US" altLang="en-US"/>
              <a:t>Three factory methods for creating thread pools in Executors class:</a:t>
            </a:r>
          </a:p>
        </p:txBody>
      </p:sp>
      <p:pic>
        <p:nvPicPr>
          <p:cNvPr id="61443" name="Picture 3">
            <a:extLst>
              <a:ext uri="{FF2B5EF4-FFF2-40B4-BE49-F238E27FC236}">
                <a16:creationId xmlns:a16="http://schemas.microsoft.com/office/drawing/2014/main" id="{1E44F790-96C5-4253-A283-43ACB4803D7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62050" y="1636713"/>
            <a:ext cx="6680200" cy="1308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Title 1">
            <a:extLst>
              <a:ext uri="{FF2B5EF4-FFF2-40B4-BE49-F238E27FC236}">
                <a16:creationId xmlns:a16="http://schemas.microsoft.com/office/drawing/2014/main" id="{37716076-2C27-44DA-8C53-7D021F9C0434}"/>
              </a:ext>
            </a:extLst>
          </p:cNvPr>
          <p:cNvSpPr>
            <a:spLocks noGrp="1"/>
          </p:cNvSpPr>
          <p:nvPr>
            <p:ph type="title"/>
          </p:nvPr>
        </p:nvSpPr>
        <p:spPr/>
        <p:txBody>
          <a:bodyPr/>
          <a:lstStyle/>
          <a:p>
            <a:r>
              <a:rPr lang="en-US" altLang="en-US" dirty="0"/>
              <a:t>Java Thread Pools (Cont.)</a:t>
            </a:r>
          </a:p>
        </p:txBody>
      </p:sp>
      <p:pic>
        <p:nvPicPr>
          <p:cNvPr id="62466" name="Content Placeholder 3">
            <a:extLst>
              <a:ext uri="{FF2B5EF4-FFF2-40B4-BE49-F238E27FC236}">
                <a16:creationId xmlns:a16="http://schemas.microsoft.com/office/drawing/2014/main" id="{D3341B41-7DD8-4DC3-BD1A-010A1A3723E7}"/>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1206500" y="1311275"/>
            <a:ext cx="7010400" cy="4254500"/>
          </a:xfr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Title 1">
            <a:extLst>
              <a:ext uri="{FF2B5EF4-FFF2-40B4-BE49-F238E27FC236}">
                <a16:creationId xmlns:a16="http://schemas.microsoft.com/office/drawing/2014/main" id="{96B7209D-1875-45AD-B783-C40EB738F2C7}"/>
              </a:ext>
            </a:extLst>
          </p:cNvPr>
          <p:cNvSpPr>
            <a:spLocks noGrp="1"/>
          </p:cNvSpPr>
          <p:nvPr>
            <p:ph type="title"/>
          </p:nvPr>
        </p:nvSpPr>
        <p:spPr/>
        <p:txBody>
          <a:bodyPr/>
          <a:lstStyle/>
          <a:p>
            <a:r>
              <a:rPr lang="en-US" altLang="en-US" dirty="0"/>
              <a:t>Fork-Join Parallelism</a:t>
            </a:r>
          </a:p>
        </p:txBody>
      </p:sp>
      <p:sp>
        <p:nvSpPr>
          <p:cNvPr id="63490" name="Content Placeholder 2">
            <a:extLst>
              <a:ext uri="{FF2B5EF4-FFF2-40B4-BE49-F238E27FC236}">
                <a16:creationId xmlns:a16="http://schemas.microsoft.com/office/drawing/2014/main" id="{BD5D55A5-3CD4-45C3-AEDE-1B3CAE796BA9}"/>
              </a:ext>
            </a:extLst>
          </p:cNvPr>
          <p:cNvSpPr>
            <a:spLocks noGrp="1"/>
          </p:cNvSpPr>
          <p:nvPr>
            <p:ph idx="1"/>
          </p:nvPr>
        </p:nvSpPr>
        <p:spPr/>
        <p:txBody>
          <a:bodyPr/>
          <a:lstStyle/>
          <a:p>
            <a:r>
              <a:rPr lang="en-US" altLang="en-US"/>
              <a:t>Multiple threads (tasks) are </a:t>
            </a:r>
            <a:r>
              <a:rPr lang="en-US" altLang="en-US" b="1"/>
              <a:t>forked</a:t>
            </a:r>
            <a:r>
              <a:rPr lang="en-US" altLang="en-US"/>
              <a:t>, and then </a:t>
            </a:r>
            <a:r>
              <a:rPr lang="en-US" altLang="en-US" b="1"/>
              <a:t>joined</a:t>
            </a:r>
            <a:r>
              <a:rPr lang="en-US" altLang="en-US"/>
              <a:t>.</a:t>
            </a:r>
          </a:p>
        </p:txBody>
      </p:sp>
      <p:pic>
        <p:nvPicPr>
          <p:cNvPr id="63491" name="Picture 1">
            <a:extLst>
              <a:ext uri="{FF2B5EF4-FFF2-40B4-BE49-F238E27FC236}">
                <a16:creationId xmlns:a16="http://schemas.microsoft.com/office/drawing/2014/main" id="{D71E8547-BE08-417E-B714-75D03F5D5A9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17538" y="2838450"/>
            <a:ext cx="8351837" cy="174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Title 1">
            <a:extLst>
              <a:ext uri="{FF2B5EF4-FFF2-40B4-BE49-F238E27FC236}">
                <a16:creationId xmlns:a16="http://schemas.microsoft.com/office/drawing/2014/main" id="{E70855C1-DCE3-42CB-A4C8-7B9584062B23}"/>
              </a:ext>
            </a:extLst>
          </p:cNvPr>
          <p:cNvSpPr>
            <a:spLocks noGrp="1"/>
          </p:cNvSpPr>
          <p:nvPr>
            <p:ph type="title"/>
          </p:nvPr>
        </p:nvSpPr>
        <p:spPr/>
        <p:txBody>
          <a:bodyPr/>
          <a:lstStyle/>
          <a:p>
            <a:r>
              <a:rPr lang="en-US" altLang="en-US"/>
              <a:t>Fork-Join Parallelism</a:t>
            </a:r>
          </a:p>
        </p:txBody>
      </p:sp>
      <p:sp>
        <p:nvSpPr>
          <p:cNvPr id="64514" name="Content Placeholder 2">
            <a:extLst>
              <a:ext uri="{FF2B5EF4-FFF2-40B4-BE49-F238E27FC236}">
                <a16:creationId xmlns:a16="http://schemas.microsoft.com/office/drawing/2014/main" id="{D8025F3E-39A7-4B92-9FF0-6B73CEC417B3}"/>
              </a:ext>
            </a:extLst>
          </p:cNvPr>
          <p:cNvSpPr>
            <a:spLocks noGrp="1"/>
          </p:cNvSpPr>
          <p:nvPr>
            <p:ph idx="1"/>
          </p:nvPr>
        </p:nvSpPr>
        <p:spPr/>
        <p:txBody>
          <a:bodyPr/>
          <a:lstStyle/>
          <a:p>
            <a:r>
              <a:rPr lang="en-US" altLang="en-US"/>
              <a:t>General algorithm for fork-join strategy:</a:t>
            </a:r>
          </a:p>
        </p:txBody>
      </p:sp>
      <p:pic>
        <p:nvPicPr>
          <p:cNvPr id="64515" name="Picture 3">
            <a:extLst>
              <a:ext uri="{FF2B5EF4-FFF2-40B4-BE49-F238E27FC236}">
                <a16:creationId xmlns:a16="http://schemas.microsoft.com/office/drawing/2014/main" id="{18A3EBE2-4330-4DB9-A558-3710736C4FB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676400" y="2057400"/>
            <a:ext cx="5778500" cy="273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Title 1">
            <a:extLst>
              <a:ext uri="{FF2B5EF4-FFF2-40B4-BE49-F238E27FC236}">
                <a16:creationId xmlns:a16="http://schemas.microsoft.com/office/drawing/2014/main" id="{F4FAEF8D-141E-4014-81C2-5AD32F559235}"/>
              </a:ext>
            </a:extLst>
          </p:cNvPr>
          <p:cNvSpPr>
            <a:spLocks noGrp="1"/>
          </p:cNvSpPr>
          <p:nvPr>
            <p:ph type="title"/>
          </p:nvPr>
        </p:nvSpPr>
        <p:spPr/>
        <p:txBody>
          <a:bodyPr/>
          <a:lstStyle/>
          <a:p>
            <a:pPr eaLnBrk="1" hangingPunct="1"/>
            <a:r>
              <a:rPr lang="en-US" altLang="en-US" dirty="0"/>
              <a:t>Objectives</a:t>
            </a:r>
          </a:p>
        </p:txBody>
      </p:sp>
      <p:sp>
        <p:nvSpPr>
          <p:cNvPr id="9218" name="Content Placeholder 2">
            <a:extLst>
              <a:ext uri="{FF2B5EF4-FFF2-40B4-BE49-F238E27FC236}">
                <a16:creationId xmlns:a16="http://schemas.microsoft.com/office/drawing/2014/main" id="{69649437-64F3-4573-8F48-4963AC548C97}"/>
              </a:ext>
            </a:extLst>
          </p:cNvPr>
          <p:cNvSpPr>
            <a:spLocks noGrp="1"/>
          </p:cNvSpPr>
          <p:nvPr>
            <p:ph idx="1"/>
          </p:nvPr>
        </p:nvSpPr>
        <p:spPr>
          <a:xfrm>
            <a:off x="806450" y="1233488"/>
            <a:ext cx="6940550" cy="4530725"/>
          </a:xfrm>
        </p:spPr>
        <p:txBody>
          <a:bodyPr/>
          <a:lstStyle/>
          <a:p>
            <a:r>
              <a:rPr lang="en-US" altLang="en-US"/>
              <a:t>Identify the basic components of a thread, and contrast threads and processes</a:t>
            </a:r>
          </a:p>
          <a:p>
            <a:r>
              <a:rPr lang="en-US" altLang="en-US"/>
              <a:t>Describe the benefits and challenges of designng multithreaded applications</a:t>
            </a:r>
          </a:p>
          <a:p>
            <a:r>
              <a:rPr lang="en-US" altLang="en-US"/>
              <a:t>Illustrate different approaches to implicit threading including thread pools, fork-join, and Grand Central Dispatch</a:t>
            </a:r>
          </a:p>
          <a:p>
            <a:r>
              <a:rPr lang="en-US" altLang="en-US"/>
              <a:t>Describe how the Windows and Linux operating systems represent threads</a:t>
            </a:r>
          </a:p>
          <a:p>
            <a:r>
              <a:rPr lang="en-US" altLang="en-US"/>
              <a:t>Design multithreaded applications using the Pthreads, Java, and Windows threading APIs</a:t>
            </a:r>
          </a:p>
          <a:p>
            <a:endParaRPr lang="en-US" altLang="en-US"/>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Title 1">
            <a:extLst>
              <a:ext uri="{FF2B5EF4-FFF2-40B4-BE49-F238E27FC236}">
                <a16:creationId xmlns:a16="http://schemas.microsoft.com/office/drawing/2014/main" id="{A60B8B1B-D780-4852-8E0D-49911E90BFB3}"/>
              </a:ext>
            </a:extLst>
          </p:cNvPr>
          <p:cNvSpPr>
            <a:spLocks noGrp="1"/>
          </p:cNvSpPr>
          <p:nvPr>
            <p:ph type="title"/>
          </p:nvPr>
        </p:nvSpPr>
        <p:spPr/>
        <p:txBody>
          <a:bodyPr/>
          <a:lstStyle/>
          <a:p>
            <a:r>
              <a:rPr lang="en-US" altLang="en-US"/>
              <a:t>Fork-Join Parallelism</a:t>
            </a:r>
          </a:p>
        </p:txBody>
      </p:sp>
      <p:pic>
        <p:nvPicPr>
          <p:cNvPr id="65538" name="Picture 1">
            <a:extLst>
              <a:ext uri="{FF2B5EF4-FFF2-40B4-BE49-F238E27FC236}">
                <a16:creationId xmlns:a16="http://schemas.microsoft.com/office/drawing/2014/main" id="{B3C03BAD-DAA6-436B-95DB-DD28333BD6C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78075" y="1482725"/>
            <a:ext cx="4202113" cy="4224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Title 1">
            <a:extLst>
              <a:ext uri="{FF2B5EF4-FFF2-40B4-BE49-F238E27FC236}">
                <a16:creationId xmlns:a16="http://schemas.microsoft.com/office/drawing/2014/main" id="{43D13F5A-2734-49DF-BFE4-5DB6E05449A6}"/>
              </a:ext>
            </a:extLst>
          </p:cNvPr>
          <p:cNvSpPr>
            <a:spLocks noGrp="1"/>
          </p:cNvSpPr>
          <p:nvPr>
            <p:ph type="title"/>
          </p:nvPr>
        </p:nvSpPr>
        <p:spPr/>
        <p:txBody>
          <a:bodyPr/>
          <a:lstStyle/>
          <a:p>
            <a:r>
              <a:rPr lang="en-US" altLang="en-US"/>
              <a:t>Fork-Join Parallelism in Java</a:t>
            </a:r>
          </a:p>
        </p:txBody>
      </p:sp>
      <p:pic>
        <p:nvPicPr>
          <p:cNvPr id="66562" name="Picture 2">
            <a:extLst>
              <a:ext uri="{FF2B5EF4-FFF2-40B4-BE49-F238E27FC236}">
                <a16:creationId xmlns:a16="http://schemas.microsoft.com/office/drawing/2014/main" id="{6CF0E748-8FC9-47F3-864F-F2C39472AFD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125663" y="2084388"/>
            <a:ext cx="5537200" cy="162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Title 1">
            <a:extLst>
              <a:ext uri="{FF2B5EF4-FFF2-40B4-BE49-F238E27FC236}">
                <a16:creationId xmlns:a16="http://schemas.microsoft.com/office/drawing/2014/main" id="{E7EBC813-24D9-4251-A424-D543DF4ACB82}"/>
              </a:ext>
            </a:extLst>
          </p:cNvPr>
          <p:cNvSpPr>
            <a:spLocks noGrp="1"/>
          </p:cNvSpPr>
          <p:nvPr>
            <p:ph type="title"/>
          </p:nvPr>
        </p:nvSpPr>
        <p:spPr/>
        <p:txBody>
          <a:bodyPr/>
          <a:lstStyle/>
          <a:p>
            <a:r>
              <a:rPr lang="en-US" altLang="en-US" dirty="0"/>
              <a:t>Fork-Join Parallelism in Java</a:t>
            </a:r>
          </a:p>
        </p:txBody>
      </p:sp>
      <p:pic>
        <p:nvPicPr>
          <p:cNvPr id="67586" name="Picture 2">
            <a:extLst>
              <a:ext uri="{FF2B5EF4-FFF2-40B4-BE49-F238E27FC236}">
                <a16:creationId xmlns:a16="http://schemas.microsoft.com/office/drawing/2014/main" id="{208F6E35-E9F8-4881-9CC9-CD085B4BF7C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96542" y="906105"/>
            <a:ext cx="4806691" cy="57180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Title 1">
            <a:extLst>
              <a:ext uri="{FF2B5EF4-FFF2-40B4-BE49-F238E27FC236}">
                <a16:creationId xmlns:a16="http://schemas.microsoft.com/office/drawing/2014/main" id="{6D90200C-7483-4971-837A-517771B6E313}"/>
              </a:ext>
            </a:extLst>
          </p:cNvPr>
          <p:cNvSpPr>
            <a:spLocks noGrp="1"/>
          </p:cNvSpPr>
          <p:nvPr>
            <p:ph type="title"/>
          </p:nvPr>
        </p:nvSpPr>
        <p:spPr/>
        <p:txBody>
          <a:bodyPr/>
          <a:lstStyle/>
          <a:p>
            <a:r>
              <a:rPr lang="en-US" altLang="en-US"/>
              <a:t>Fork-Join Parallelism in Java</a:t>
            </a:r>
          </a:p>
        </p:txBody>
      </p:sp>
      <p:sp>
        <p:nvSpPr>
          <p:cNvPr id="68610" name="Content Placeholder 2">
            <a:extLst>
              <a:ext uri="{FF2B5EF4-FFF2-40B4-BE49-F238E27FC236}">
                <a16:creationId xmlns:a16="http://schemas.microsoft.com/office/drawing/2014/main" id="{4C19F5FD-397F-47D2-8792-EE6E18E2B803}"/>
              </a:ext>
            </a:extLst>
          </p:cNvPr>
          <p:cNvSpPr>
            <a:spLocks noGrp="1"/>
          </p:cNvSpPr>
          <p:nvPr>
            <p:ph idx="1"/>
          </p:nvPr>
        </p:nvSpPr>
        <p:spPr>
          <a:xfrm>
            <a:off x="806450" y="1233488"/>
            <a:ext cx="7712399" cy="1857375"/>
          </a:xfrm>
        </p:spPr>
        <p:txBody>
          <a:bodyPr/>
          <a:lstStyle/>
          <a:p>
            <a:r>
              <a:rPr lang="en-US" altLang="en-US" dirty="0"/>
              <a:t>The </a:t>
            </a:r>
            <a:r>
              <a:rPr lang="en-US" altLang="en-US" b="1" dirty="0" err="1">
                <a:latin typeface="Courier New" panose="02070309020205020404" pitchFamily="49" charset="0"/>
              </a:rPr>
              <a:t>ForkJoinTask</a:t>
            </a:r>
            <a:r>
              <a:rPr lang="en-US" altLang="en-US" dirty="0"/>
              <a:t> is an abstract base class</a:t>
            </a:r>
          </a:p>
          <a:p>
            <a:r>
              <a:rPr lang="en-US" altLang="en-US" b="1" dirty="0" err="1">
                <a:latin typeface="Courier New" panose="02070309020205020404" pitchFamily="49" charset="0"/>
              </a:rPr>
              <a:t>RecursiveTask</a:t>
            </a:r>
            <a:r>
              <a:rPr lang="en-US" altLang="en-US" dirty="0"/>
              <a:t> and </a:t>
            </a:r>
            <a:r>
              <a:rPr lang="en-US" altLang="en-US" b="1" dirty="0" err="1">
                <a:latin typeface="Courier New" panose="02070309020205020404" pitchFamily="49" charset="0"/>
              </a:rPr>
              <a:t>RecursiveAction</a:t>
            </a:r>
            <a:r>
              <a:rPr lang="en-US" altLang="en-US" dirty="0"/>
              <a:t> classes extend </a:t>
            </a:r>
            <a:r>
              <a:rPr lang="en-US" altLang="en-US" b="1" dirty="0" err="1">
                <a:latin typeface="Courier New" panose="02070309020205020404" pitchFamily="49" charset="0"/>
              </a:rPr>
              <a:t>ForkJoinTask</a:t>
            </a:r>
            <a:endParaRPr lang="en-US" altLang="en-US" b="1" dirty="0">
              <a:latin typeface="Courier New" panose="02070309020205020404" pitchFamily="49" charset="0"/>
            </a:endParaRPr>
          </a:p>
          <a:p>
            <a:r>
              <a:rPr lang="en-US" altLang="en-US" b="1" dirty="0" err="1">
                <a:latin typeface="Courier New" panose="02070309020205020404" pitchFamily="49" charset="0"/>
              </a:rPr>
              <a:t>RecursiveTask</a:t>
            </a:r>
            <a:r>
              <a:rPr lang="en-US" altLang="en-US" dirty="0"/>
              <a:t> returns a result (via the return value from the </a:t>
            </a:r>
            <a:r>
              <a:rPr lang="en-US" altLang="en-US" b="1" dirty="0">
                <a:latin typeface="Courier New" panose="02070309020205020404" pitchFamily="49" charset="0"/>
              </a:rPr>
              <a:t>compute() </a:t>
            </a:r>
            <a:r>
              <a:rPr lang="en-US" altLang="en-US" dirty="0"/>
              <a:t>method) </a:t>
            </a:r>
          </a:p>
          <a:p>
            <a:r>
              <a:rPr lang="en-US" altLang="en-US" b="1" dirty="0" err="1">
                <a:latin typeface="Courier New" panose="02070309020205020404" pitchFamily="49" charset="0"/>
              </a:rPr>
              <a:t>RecursiveAction</a:t>
            </a:r>
            <a:r>
              <a:rPr lang="en-US" altLang="en-US" dirty="0"/>
              <a:t> does not return a result</a:t>
            </a:r>
            <a:endParaRPr lang="en-US" altLang="en-US" b="1" dirty="0">
              <a:latin typeface="Courier New" panose="02070309020205020404" pitchFamily="49" charset="0"/>
            </a:endParaRPr>
          </a:p>
          <a:p>
            <a:endParaRPr lang="en-US" altLang="en-US" b="1" dirty="0">
              <a:latin typeface="Courier New" panose="02070309020205020404" pitchFamily="49" charset="0"/>
            </a:endParaRPr>
          </a:p>
        </p:txBody>
      </p:sp>
      <p:pic>
        <p:nvPicPr>
          <p:cNvPr id="68611" name="Picture 1">
            <a:extLst>
              <a:ext uri="{FF2B5EF4-FFF2-40B4-BE49-F238E27FC236}">
                <a16:creationId xmlns:a16="http://schemas.microsoft.com/office/drawing/2014/main" id="{16F28A26-C981-42C8-8117-EA6AF2BD5D0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003037" y="3514236"/>
            <a:ext cx="4959350" cy="254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2">
            <a:extLst>
              <a:ext uri="{FF2B5EF4-FFF2-40B4-BE49-F238E27FC236}">
                <a16:creationId xmlns:a16="http://schemas.microsoft.com/office/drawing/2014/main" id="{544669B9-2DEA-421A-8382-2BC0EEE0BDF8}"/>
              </a:ext>
            </a:extLst>
          </p:cNvPr>
          <p:cNvSpPr>
            <a:spLocks noGrp="1" noChangeArrowheads="1"/>
          </p:cNvSpPr>
          <p:nvPr>
            <p:ph type="title"/>
          </p:nvPr>
        </p:nvSpPr>
        <p:spPr>
          <a:xfrm>
            <a:off x="457200" y="203430"/>
            <a:ext cx="8229600" cy="576262"/>
          </a:xfrm>
        </p:spPr>
        <p:txBody>
          <a:bodyPr/>
          <a:lstStyle/>
          <a:p>
            <a:pPr eaLnBrk="1" hangingPunct="1"/>
            <a:r>
              <a:rPr lang="en-US" altLang="en-US"/>
              <a:t>OpenMP</a:t>
            </a:r>
          </a:p>
        </p:txBody>
      </p:sp>
      <p:sp>
        <p:nvSpPr>
          <p:cNvPr id="69634" name="Rectangle 3">
            <a:extLst>
              <a:ext uri="{FF2B5EF4-FFF2-40B4-BE49-F238E27FC236}">
                <a16:creationId xmlns:a16="http://schemas.microsoft.com/office/drawing/2014/main" id="{14946A5B-F4DA-4E2D-9FE7-9A6C90AECB1C}"/>
              </a:ext>
            </a:extLst>
          </p:cNvPr>
          <p:cNvSpPr>
            <a:spLocks noGrp="1" noChangeArrowheads="1"/>
          </p:cNvSpPr>
          <p:nvPr>
            <p:ph type="body" idx="1"/>
          </p:nvPr>
        </p:nvSpPr>
        <p:spPr>
          <a:xfrm>
            <a:off x="806450" y="1473200"/>
            <a:ext cx="3560763" cy="3997325"/>
          </a:xfrm>
        </p:spPr>
        <p:txBody>
          <a:bodyPr/>
          <a:lstStyle/>
          <a:p>
            <a:r>
              <a:rPr lang="en-US" altLang="en-US" dirty="0"/>
              <a:t>Set of compiler directives and an API for C, C++, FORTRAN </a:t>
            </a:r>
          </a:p>
          <a:p>
            <a:r>
              <a:rPr lang="en-US" altLang="en-US" dirty="0"/>
              <a:t>Provides support for parallel programming in shared-memory environments</a:t>
            </a:r>
          </a:p>
          <a:p>
            <a:r>
              <a:rPr lang="en-US" altLang="en-US" dirty="0"/>
              <a:t>Identifies </a:t>
            </a:r>
            <a:r>
              <a:rPr lang="en-US" altLang="en-US" b="1" dirty="0">
                <a:solidFill>
                  <a:srgbClr val="006699"/>
                </a:solidFill>
                <a:latin typeface="+mj-lt"/>
              </a:rPr>
              <a:t>parallel regions </a:t>
            </a:r>
            <a:r>
              <a:rPr lang="en-US" altLang="en-US" dirty="0"/>
              <a:t>– blocks of code that can run in parallel</a:t>
            </a:r>
          </a:p>
          <a:p>
            <a:pPr>
              <a:buFont typeface="Monotype Sorts" pitchFamily="-84" charset="2"/>
              <a:buNone/>
            </a:pPr>
            <a:r>
              <a:rPr lang="en-US" altLang="en-US" b="1" dirty="0">
                <a:latin typeface="Courier New" panose="02070309020205020404" pitchFamily="49" charset="0"/>
              </a:rPr>
              <a:t>#pragma </a:t>
            </a:r>
            <a:r>
              <a:rPr lang="en-US" altLang="en-US" b="1" dirty="0" err="1">
                <a:latin typeface="Courier New" panose="02070309020205020404" pitchFamily="49" charset="0"/>
              </a:rPr>
              <a:t>omp</a:t>
            </a:r>
            <a:r>
              <a:rPr lang="en-US" altLang="en-US" b="1" dirty="0">
                <a:latin typeface="Courier New" panose="02070309020205020404" pitchFamily="49" charset="0"/>
              </a:rPr>
              <a:t> parallel </a:t>
            </a:r>
          </a:p>
          <a:p>
            <a:pPr>
              <a:buFont typeface="Monotype Sorts" pitchFamily="-84" charset="2"/>
              <a:buNone/>
            </a:pPr>
            <a:r>
              <a:rPr lang="en-US" altLang="en-US" dirty="0"/>
              <a:t>Create as many threads as there are cores</a:t>
            </a:r>
          </a:p>
        </p:txBody>
      </p:sp>
      <p:pic>
        <p:nvPicPr>
          <p:cNvPr id="69635" name="Picture 2">
            <a:extLst>
              <a:ext uri="{FF2B5EF4-FFF2-40B4-BE49-F238E27FC236}">
                <a16:creationId xmlns:a16="http://schemas.microsoft.com/office/drawing/2014/main" id="{55ABC929-CE13-4509-98E6-61C837534BD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508500" y="1473200"/>
            <a:ext cx="4089400" cy="399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Title 1">
            <a:extLst>
              <a:ext uri="{FF2B5EF4-FFF2-40B4-BE49-F238E27FC236}">
                <a16:creationId xmlns:a16="http://schemas.microsoft.com/office/drawing/2014/main" id="{979CC573-0BA9-4E42-AA0D-66DAEE958F05}"/>
              </a:ext>
            </a:extLst>
          </p:cNvPr>
          <p:cNvSpPr>
            <a:spLocks noGrp="1"/>
          </p:cNvSpPr>
          <p:nvPr>
            <p:ph type="title"/>
          </p:nvPr>
        </p:nvSpPr>
        <p:spPr/>
        <p:txBody>
          <a:bodyPr/>
          <a:lstStyle/>
          <a:p>
            <a:endParaRPr lang="en-US" altLang="en-US"/>
          </a:p>
        </p:txBody>
      </p:sp>
      <p:sp>
        <p:nvSpPr>
          <p:cNvPr id="71682" name="Content Placeholder 2">
            <a:extLst>
              <a:ext uri="{FF2B5EF4-FFF2-40B4-BE49-F238E27FC236}">
                <a16:creationId xmlns:a16="http://schemas.microsoft.com/office/drawing/2014/main" id="{4A81212D-9FC8-4D36-B7BD-612B854211D1}"/>
              </a:ext>
            </a:extLst>
          </p:cNvPr>
          <p:cNvSpPr>
            <a:spLocks noGrp="1"/>
          </p:cNvSpPr>
          <p:nvPr>
            <p:ph idx="1"/>
          </p:nvPr>
        </p:nvSpPr>
        <p:spPr/>
        <p:txBody>
          <a:bodyPr/>
          <a:lstStyle/>
          <a:p>
            <a:r>
              <a:rPr lang="en-US" altLang="en-US"/>
              <a:t>Run the for loop in parallel</a:t>
            </a:r>
          </a:p>
        </p:txBody>
      </p:sp>
      <p:pic>
        <p:nvPicPr>
          <p:cNvPr id="71683" name="Picture 3">
            <a:extLst>
              <a:ext uri="{FF2B5EF4-FFF2-40B4-BE49-F238E27FC236}">
                <a16:creationId xmlns:a16="http://schemas.microsoft.com/office/drawing/2014/main" id="{E15DDD23-9A4F-4651-BEEF-EB8F9B70340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676525" y="2570163"/>
            <a:ext cx="3581400" cy="1181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2">
            <a:extLst>
              <a:ext uri="{FF2B5EF4-FFF2-40B4-BE49-F238E27FC236}">
                <a16:creationId xmlns:a16="http://schemas.microsoft.com/office/drawing/2014/main" id="{63EDC882-8B59-4594-B276-CFAD243CC5B6}"/>
              </a:ext>
            </a:extLst>
          </p:cNvPr>
          <p:cNvSpPr>
            <a:spLocks noGrp="1" noChangeArrowheads="1"/>
          </p:cNvSpPr>
          <p:nvPr>
            <p:ph type="title"/>
          </p:nvPr>
        </p:nvSpPr>
        <p:spPr>
          <a:xfrm>
            <a:off x="457200" y="212761"/>
            <a:ext cx="8229600" cy="576262"/>
          </a:xfrm>
        </p:spPr>
        <p:txBody>
          <a:bodyPr/>
          <a:lstStyle/>
          <a:p>
            <a:pPr eaLnBrk="1" hangingPunct="1"/>
            <a:r>
              <a:rPr lang="en-US" altLang="en-US" dirty="0"/>
              <a:t>Grand Central Dispatch</a:t>
            </a:r>
          </a:p>
        </p:txBody>
      </p:sp>
      <p:sp>
        <p:nvSpPr>
          <p:cNvPr id="72706" name="Rectangle 3">
            <a:extLst>
              <a:ext uri="{FF2B5EF4-FFF2-40B4-BE49-F238E27FC236}">
                <a16:creationId xmlns:a16="http://schemas.microsoft.com/office/drawing/2014/main" id="{E0F26652-E0BE-449C-A693-21DA9E1C2DCF}"/>
              </a:ext>
            </a:extLst>
          </p:cNvPr>
          <p:cNvSpPr>
            <a:spLocks noGrp="1" noChangeArrowheads="1"/>
          </p:cNvSpPr>
          <p:nvPr>
            <p:ph type="body" idx="1"/>
          </p:nvPr>
        </p:nvSpPr>
        <p:spPr>
          <a:xfrm>
            <a:off x="821093" y="1187450"/>
            <a:ext cx="7753740" cy="4478338"/>
          </a:xfrm>
        </p:spPr>
        <p:txBody>
          <a:bodyPr/>
          <a:lstStyle/>
          <a:p>
            <a:r>
              <a:rPr lang="en-US" altLang="en-US" dirty="0"/>
              <a:t>Apple technology for macOS and iOS operating systems</a:t>
            </a:r>
          </a:p>
          <a:p>
            <a:r>
              <a:rPr lang="en-US" altLang="en-US" dirty="0"/>
              <a:t>Extensions to C, C++ and Objective-C languages, API, and run-time library</a:t>
            </a:r>
          </a:p>
          <a:p>
            <a:r>
              <a:rPr lang="en-US" altLang="en-US" dirty="0"/>
              <a:t>Allows identification of parallel sections</a:t>
            </a:r>
          </a:p>
          <a:p>
            <a:r>
              <a:rPr lang="en-US" altLang="en-US" dirty="0"/>
              <a:t>Manages most of the details of threading</a:t>
            </a:r>
          </a:p>
          <a:p>
            <a:r>
              <a:rPr lang="en-US" altLang="en-US" dirty="0"/>
              <a:t>Block is in “^{ }” :</a:t>
            </a:r>
            <a:br>
              <a:rPr lang="en-US" altLang="en-US" dirty="0"/>
            </a:br>
            <a:r>
              <a:rPr lang="en-US" altLang="en-US" dirty="0"/>
              <a:t/>
            </a:r>
            <a:br>
              <a:rPr lang="en-US" altLang="en-US" dirty="0"/>
            </a:br>
            <a:r>
              <a:rPr lang="en-US" altLang="en-US" dirty="0"/>
              <a:t> </a:t>
            </a:r>
            <a:r>
              <a:rPr lang="ro-RO" altLang="en-US" b="1" dirty="0">
                <a:latin typeface="Courier New" panose="02070309020205020404" pitchFamily="49" charset="0"/>
              </a:rPr>
              <a:t>ˆ{ printf("I am a block"); } </a:t>
            </a:r>
            <a:br>
              <a:rPr lang="ro-RO" altLang="en-US" b="1" dirty="0">
                <a:latin typeface="Courier New" panose="02070309020205020404" pitchFamily="49" charset="0"/>
              </a:rPr>
            </a:br>
            <a:endParaRPr lang="en-US" altLang="en-US" dirty="0"/>
          </a:p>
          <a:p>
            <a:r>
              <a:rPr lang="en-US" altLang="en-US" dirty="0"/>
              <a:t>Blocks placed in dispatch queue</a:t>
            </a:r>
          </a:p>
          <a:p>
            <a:pPr lvl="1"/>
            <a:r>
              <a:rPr lang="en-US" altLang="en-US" dirty="0"/>
              <a:t>Assigned to available thread in thread pool when removed from queue</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Rectangle 2">
            <a:extLst>
              <a:ext uri="{FF2B5EF4-FFF2-40B4-BE49-F238E27FC236}">
                <a16:creationId xmlns:a16="http://schemas.microsoft.com/office/drawing/2014/main" id="{7B806D4C-6940-4E14-B304-1F7CFEF60321}"/>
              </a:ext>
            </a:extLst>
          </p:cNvPr>
          <p:cNvSpPr>
            <a:spLocks noGrp="1" noChangeArrowheads="1"/>
          </p:cNvSpPr>
          <p:nvPr>
            <p:ph type="title"/>
          </p:nvPr>
        </p:nvSpPr>
        <p:spPr>
          <a:xfrm>
            <a:off x="457200" y="213537"/>
            <a:ext cx="8229600" cy="576262"/>
          </a:xfrm>
        </p:spPr>
        <p:txBody>
          <a:bodyPr/>
          <a:lstStyle/>
          <a:p>
            <a:pPr eaLnBrk="1" hangingPunct="1"/>
            <a:r>
              <a:rPr lang="en-US" altLang="en-US" dirty="0"/>
              <a:t>Grand Central Dispatch</a:t>
            </a:r>
          </a:p>
        </p:txBody>
      </p:sp>
      <p:sp>
        <p:nvSpPr>
          <p:cNvPr id="74754" name="Rectangle 3">
            <a:extLst>
              <a:ext uri="{FF2B5EF4-FFF2-40B4-BE49-F238E27FC236}">
                <a16:creationId xmlns:a16="http://schemas.microsoft.com/office/drawing/2014/main" id="{2AF9024C-9C3C-4274-AB7B-7B0D8B7AC52F}"/>
              </a:ext>
            </a:extLst>
          </p:cNvPr>
          <p:cNvSpPr>
            <a:spLocks noGrp="1" noChangeArrowheads="1"/>
          </p:cNvSpPr>
          <p:nvPr>
            <p:ph type="body" idx="1"/>
          </p:nvPr>
        </p:nvSpPr>
        <p:spPr>
          <a:xfrm>
            <a:off x="821092" y="1203325"/>
            <a:ext cx="7688426" cy="4478338"/>
          </a:xfrm>
        </p:spPr>
        <p:txBody>
          <a:bodyPr/>
          <a:lstStyle/>
          <a:p>
            <a:r>
              <a:rPr lang="en-US" altLang="en-US" dirty="0"/>
              <a:t>Two types of dispatch queues:</a:t>
            </a:r>
          </a:p>
          <a:p>
            <a:pPr lvl="1"/>
            <a:r>
              <a:rPr lang="en-US" altLang="en-US" b="1" dirty="0"/>
              <a:t>serial</a:t>
            </a:r>
            <a:r>
              <a:rPr lang="en-US" altLang="en-US" dirty="0"/>
              <a:t> – blocks removed in FIFO order, queue is per process, called </a:t>
            </a:r>
            <a:r>
              <a:rPr lang="en-US" altLang="en-US" b="1" dirty="0">
                <a:solidFill>
                  <a:srgbClr val="006699"/>
                </a:solidFill>
                <a:latin typeface="+mj-lt"/>
              </a:rPr>
              <a:t>main queue</a:t>
            </a:r>
          </a:p>
          <a:p>
            <a:pPr lvl="2"/>
            <a:r>
              <a:rPr lang="en-US" altLang="en-US" dirty="0"/>
              <a:t>Programmers can create additional serial queues within program</a:t>
            </a:r>
          </a:p>
          <a:p>
            <a:pPr lvl="1"/>
            <a:r>
              <a:rPr lang="en-US" altLang="en-US" b="1" dirty="0"/>
              <a:t>concurrent</a:t>
            </a:r>
            <a:r>
              <a:rPr lang="en-US" altLang="en-US" dirty="0"/>
              <a:t> – removed in FIFO order but several may be removed at a time</a:t>
            </a:r>
          </a:p>
          <a:p>
            <a:pPr lvl="2"/>
            <a:r>
              <a:rPr lang="en-US" altLang="en-US" dirty="0"/>
              <a:t>Four system wide queues divided by quality of service:</a:t>
            </a:r>
          </a:p>
          <a:p>
            <a:pPr lvl="2">
              <a:buFont typeface="Courier New" panose="02070309020205020404" pitchFamily="49" charset="0"/>
              <a:buChar char="o"/>
            </a:pPr>
            <a:r>
              <a:rPr lang="en-US" altLang="en-US" dirty="0">
                <a:latin typeface="Courier New" panose="02070309020205020404" pitchFamily="49" charset="0"/>
              </a:rPr>
              <a:t>QOS_CLASS_USER_INTERACTIVE</a:t>
            </a:r>
          </a:p>
          <a:p>
            <a:pPr lvl="2">
              <a:buFont typeface="Courier New" panose="02070309020205020404" pitchFamily="49" charset="0"/>
              <a:buChar char="o"/>
            </a:pPr>
            <a:r>
              <a:rPr lang="en-US" altLang="en-US" dirty="0">
                <a:latin typeface="Courier New" panose="02070309020205020404" pitchFamily="49" charset="0"/>
              </a:rPr>
              <a:t>QOS_CLASS_USER_INITIATED</a:t>
            </a:r>
          </a:p>
          <a:p>
            <a:pPr lvl="2">
              <a:buFont typeface="Courier New" panose="02070309020205020404" pitchFamily="49" charset="0"/>
              <a:buChar char="o"/>
            </a:pPr>
            <a:r>
              <a:rPr lang="en-US" altLang="en-US" dirty="0">
                <a:latin typeface="Courier New" panose="02070309020205020404" pitchFamily="49" charset="0"/>
              </a:rPr>
              <a:t>QOS_CLASS_USER_UTILITY</a:t>
            </a:r>
          </a:p>
          <a:p>
            <a:pPr lvl="2">
              <a:buFont typeface="Courier New" panose="02070309020205020404" pitchFamily="49" charset="0"/>
              <a:buChar char="o"/>
            </a:pPr>
            <a:r>
              <a:rPr lang="en-US" altLang="en-US" dirty="0">
                <a:latin typeface="Courier New" panose="02070309020205020404" pitchFamily="49" charset="0"/>
              </a:rPr>
              <a:t>QOS_CLASS_USER_BACKGROUND</a:t>
            </a:r>
          </a:p>
          <a:p>
            <a:pPr lvl="2"/>
            <a:endParaRPr lang="en-US" altLang="en-US" dirty="0"/>
          </a:p>
          <a:p>
            <a:pPr lvl="2"/>
            <a:endParaRPr lang="en-US" altLang="en-US" dirty="0"/>
          </a:p>
          <a:p>
            <a:pPr lvl="2"/>
            <a:endParaRPr lang="en-US" altLang="en-US" dirty="0"/>
          </a:p>
          <a:p>
            <a:endParaRPr lang="en-US" altLang="en-US"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Title 1">
            <a:extLst>
              <a:ext uri="{FF2B5EF4-FFF2-40B4-BE49-F238E27FC236}">
                <a16:creationId xmlns:a16="http://schemas.microsoft.com/office/drawing/2014/main" id="{2E8FE8F8-6247-440E-8AD2-9125A529DFF0}"/>
              </a:ext>
            </a:extLst>
          </p:cNvPr>
          <p:cNvSpPr>
            <a:spLocks noGrp="1"/>
          </p:cNvSpPr>
          <p:nvPr>
            <p:ph type="title"/>
          </p:nvPr>
        </p:nvSpPr>
        <p:spPr>
          <a:xfrm>
            <a:off x="457200" y="205860"/>
            <a:ext cx="8229600" cy="576262"/>
          </a:xfrm>
        </p:spPr>
        <p:txBody>
          <a:bodyPr/>
          <a:lstStyle/>
          <a:p>
            <a:r>
              <a:rPr lang="en-US" altLang="en-US" dirty="0"/>
              <a:t>Grand Central Dispatch</a:t>
            </a:r>
          </a:p>
        </p:txBody>
      </p:sp>
      <p:sp>
        <p:nvSpPr>
          <p:cNvPr id="76802" name="Content Placeholder 2">
            <a:extLst>
              <a:ext uri="{FF2B5EF4-FFF2-40B4-BE49-F238E27FC236}">
                <a16:creationId xmlns:a16="http://schemas.microsoft.com/office/drawing/2014/main" id="{961FCAB4-6A2F-4741-AEC6-56E10DDEC19E}"/>
              </a:ext>
            </a:extLst>
          </p:cNvPr>
          <p:cNvSpPr>
            <a:spLocks noGrp="1"/>
          </p:cNvSpPr>
          <p:nvPr>
            <p:ph idx="1"/>
          </p:nvPr>
        </p:nvSpPr>
        <p:spPr/>
        <p:txBody>
          <a:bodyPr/>
          <a:lstStyle/>
          <a:p>
            <a:r>
              <a:rPr lang="en-US" altLang="en-US" dirty="0"/>
              <a:t>For the Swift language a task is defined as a closure – similar to a block, minus the caret</a:t>
            </a:r>
          </a:p>
          <a:p>
            <a:r>
              <a:rPr lang="en-US" altLang="en-US" dirty="0"/>
              <a:t>Closures are submitted to the queue using the </a:t>
            </a:r>
            <a:r>
              <a:rPr lang="en-US" altLang="en-US" dirty="0" err="1">
                <a:latin typeface="Courier New" panose="02070309020205020404" pitchFamily="49" charset="0"/>
              </a:rPr>
              <a:t>dispatch_async</a:t>
            </a:r>
            <a:r>
              <a:rPr lang="en-US" altLang="en-US" dirty="0">
                <a:latin typeface="Courier New" panose="02070309020205020404" pitchFamily="49" charset="0"/>
              </a:rPr>
              <a:t>() </a:t>
            </a:r>
            <a:r>
              <a:rPr lang="en-US" altLang="en-US" dirty="0"/>
              <a:t>function:</a:t>
            </a:r>
            <a:br>
              <a:rPr lang="en-US" altLang="en-US" dirty="0"/>
            </a:br>
            <a:r>
              <a:rPr lang="en-US" altLang="en-US" dirty="0"/>
              <a:t/>
            </a:r>
            <a:br>
              <a:rPr lang="en-US" altLang="en-US" dirty="0"/>
            </a:br>
            <a:r>
              <a:rPr lang="en-US" altLang="en-US" dirty="0"/>
              <a:t> </a:t>
            </a:r>
          </a:p>
        </p:txBody>
      </p:sp>
      <p:pic>
        <p:nvPicPr>
          <p:cNvPr id="76803" name="Picture 3">
            <a:extLst>
              <a:ext uri="{FF2B5EF4-FFF2-40B4-BE49-F238E27FC236}">
                <a16:creationId xmlns:a16="http://schemas.microsoft.com/office/drawing/2014/main" id="{BEE0DB06-C5D5-4AB5-BD45-46DF14ED434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625600" y="2432050"/>
            <a:ext cx="5892800" cy="1231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Title 1">
            <a:extLst>
              <a:ext uri="{FF2B5EF4-FFF2-40B4-BE49-F238E27FC236}">
                <a16:creationId xmlns:a16="http://schemas.microsoft.com/office/drawing/2014/main" id="{3E06E839-D948-468F-B190-B5CDABBDE26F}"/>
              </a:ext>
            </a:extLst>
          </p:cNvPr>
          <p:cNvSpPr>
            <a:spLocks noGrp="1"/>
          </p:cNvSpPr>
          <p:nvPr>
            <p:ph type="title"/>
          </p:nvPr>
        </p:nvSpPr>
        <p:spPr>
          <a:xfrm>
            <a:off x="958850" y="233853"/>
            <a:ext cx="7727950" cy="576262"/>
          </a:xfrm>
        </p:spPr>
        <p:txBody>
          <a:bodyPr/>
          <a:lstStyle/>
          <a:p>
            <a:r>
              <a:rPr lang="en-US" altLang="en-US" dirty="0"/>
              <a:t>Intel Threading Building Blocks (TBB)</a:t>
            </a:r>
          </a:p>
        </p:txBody>
      </p:sp>
      <p:sp>
        <p:nvSpPr>
          <p:cNvPr id="77826" name="Content Placeholder 2">
            <a:extLst>
              <a:ext uri="{FF2B5EF4-FFF2-40B4-BE49-F238E27FC236}">
                <a16:creationId xmlns:a16="http://schemas.microsoft.com/office/drawing/2014/main" id="{4B964262-47E7-4DB6-A63C-554FF6EAF1F5}"/>
              </a:ext>
            </a:extLst>
          </p:cNvPr>
          <p:cNvSpPr>
            <a:spLocks noGrp="1"/>
          </p:cNvSpPr>
          <p:nvPr>
            <p:ph idx="1"/>
          </p:nvPr>
        </p:nvSpPr>
        <p:spPr/>
        <p:txBody>
          <a:bodyPr/>
          <a:lstStyle/>
          <a:p>
            <a:r>
              <a:rPr lang="en-US" altLang="en-US" dirty="0"/>
              <a:t>Template library for designing parallel C++ programs</a:t>
            </a:r>
          </a:p>
          <a:p>
            <a:r>
              <a:rPr lang="en-US" altLang="en-US" dirty="0"/>
              <a:t>A serial version of a simple for loop</a:t>
            </a:r>
          </a:p>
          <a:p>
            <a:endParaRPr lang="en-US" altLang="en-US" dirty="0"/>
          </a:p>
          <a:p>
            <a:endParaRPr lang="en-US" altLang="en-US" dirty="0"/>
          </a:p>
          <a:p>
            <a:endParaRPr lang="en-US" altLang="en-US" dirty="0"/>
          </a:p>
          <a:p>
            <a:endParaRPr lang="en-US" altLang="en-US" dirty="0"/>
          </a:p>
          <a:p>
            <a:r>
              <a:rPr lang="en-US" altLang="en-US" dirty="0"/>
              <a:t>The same for loop written using TBB with </a:t>
            </a:r>
            <a:r>
              <a:rPr lang="en-US" altLang="en-US" b="1" dirty="0" err="1">
                <a:latin typeface="Courier New" panose="02070309020205020404" pitchFamily="49" charset="0"/>
              </a:rPr>
              <a:t>parallel_for</a:t>
            </a:r>
            <a:r>
              <a:rPr lang="en-US" altLang="en-US" dirty="0"/>
              <a:t> statement:</a:t>
            </a:r>
          </a:p>
        </p:txBody>
      </p:sp>
      <p:pic>
        <p:nvPicPr>
          <p:cNvPr id="77827" name="Picture 3">
            <a:extLst>
              <a:ext uri="{FF2B5EF4-FFF2-40B4-BE49-F238E27FC236}">
                <a16:creationId xmlns:a16="http://schemas.microsoft.com/office/drawing/2014/main" id="{0AECC45F-AE48-41B9-BBCF-8CA2461C9E3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008188" y="2112963"/>
            <a:ext cx="3721100" cy="88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828" name="Picture 4">
            <a:extLst>
              <a:ext uri="{FF2B5EF4-FFF2-40B4-BE49-F238E27FC236}">
                <a16:creationId xmlns:a16="http://schemas.microsoft.com/office/drawing/2014/main" id="{113B8E9B-4CDB-4160-8253-D3DEBB20D7B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322388" y="4071938"/>
            <a:ext cx="6642100" cy="62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Title 1">
            <a:extLst>
              <a:ext uri="{FF2B5EF4-FFF2-40B4-BE49-F238E27FC236}">
                <a16:creationId xmlns:a16="http://schemas.microsoft.com/office/drawing/2014/main" id="{71774012-3807-4498-B991-8D9050F65A48}"/>
              </a:ext>
            </a:extLst>
          </p:cNvPr>
          <p:cNvSpPr>
            <a:spLocks noGrp="1"/>
          </p:cNvSpPr>
          <p:nvPr>
            <p:ph type="title"/>
          </p:nvPr>
        </p:nvSpPr>
        <p:spPr>
          <a:xfrm>
            <a:off x="457200" y="222868"/>
            <a:ext cx="8229600" cy="576262"/>
          </a:xfrm>
        </p:spPr>
        <p:txBody>
          <a:bodyPr/>
          <a:lstStyle/>
          <a:p>
            <a:r>
              <a:rPr lang="en-US" altLang="en-US" dirty="0"/>
              <a:t>Motivation</a:t>
            </a:r>
          </a:p>
        </p:txBody>
      </p:sp>
      <p:sp>
        <p:nvSpPr>
          <p:cNvPr id="11266" name="Content Placeholder 2">
            <a:extLst>
              <a:ext uri="{FF2B5EF4-FFF2-40B4-BE49-F238E27FC236}">
                <a16:creationId xmlns:a16="http://schemas.microsoft.com/office/drawing/2014/main" id="{284F1CF5-435D-4BB1-9339-BE39F15E24AA}"/>
              </a:ext>
            </a:extLst>
          </p:cNvPr>
          <p:cNvSpPr>
            <a:spLocks noGrp="1"/>
          </p:cNvSpPr>
          <p:nvPr>
            <p:ph idx="1"/>
          </p:nvPr>
        </p:nvSpPr>
        <p:spPr>
          <a:xfrm>
            <a:off x="806450" y="1233488"/>
            <a:ext cx="6813550" cy="4530725"/>
          </a:xfrm>
        </p:spPr>
        <p:txBody>
          <a:bodyPr/>
          <a:lstStyle/>
          <a:p>
            <a:r>
              <a:rPr lang="en-US" altLang="en-US"/>
              <a:t>Most modern applications are multithreaded</a:t>
            </a:r>
          </a:p>
          <a:p>
            <a:r>
              <a:rPr lang="en-US" altLang="en-US"/>
              <a:t>Threads run within application</a:t>
            </a:r>
          </a:p>
          <a:p>
            <a:r>
              <a:rPr lang="en-US" altLang="en-US"/>
              <a:t>Multiple tasks with the application can be implemented by separate threads</a:t>
            </a:r>
          </a:p>
          <a:p>
            <a:pPr lvl="1"/>
            <a:r>
              <a:rPr lang="en-US" altLang="en-US"/>
              <a:t>Update display</a:t>
            </a:r>
          </a:p>
          <a:p>
            <a:pPr lvl="1"/>
            <a:r>
              <a:rPr lang="en-US" altLang="en-US"/>
              <a:t>Fetch data</a:t>
            </a:r>
          </a:p>
          <a:p>
            <a:pPr lvl="1"/>
            <a:r>
              <a:rPr lang="en-US" altLang="en-US"/>
              <a:t>Spell checking</a:t>
            </a:r>
          </a:p>
          <a:p>
            <a:pPr lvl="1"/>
            <a:r>
              <a:rPr lang="en-US" altLang="en-US"/>
              <a:t>Answer a network request</a:t>
            </a:r>
          </a:p>
          <a:p>
            <a:r>
              <a:rPr lang="en-US" altLang="en-US"/>
              <a:t>Process creation is heavy-weight while thread creation is light-weight</a:t>
            </a:r>
          </a:p>
          <a:p>
            <a:r>
              <a:rPr lang="en-US" altLang="en-US"/>
              <a:t>Can simplify code, increase efficiency</a:t>
            </a:r>
          </a:p>
          <a:p>
            <a:r>
              <a:rPr lang="en-US" altLang="en-US"/>
              <a:t>Kernels are generally multithreaded</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Rectangle 2">
            <a:extLst>
              <a:ext uri="{FF2B5EF4-FFF2-40B4-BE49-F238E27FC236}">
                <a16:creationId xmlns:a16="http://schemas.microsoft.com/office/drawing/2014/main" id="{8F5BE787-1C90-443B-BF35-EC074EF99B44}"/>
              </a:ext>
            </a:extLst>
          </p:cNvPr>
          <p:cNvSpPr>
            <a:spLocks noGrp="1" noChangeArrowheads="1"/>
          </p:cNvSpPr>
          <p:nvPr>
            <p:ph type="title"/>
          </p:nvPr>
        </p:nvSpPr>
        <p:spPr>
          <a:xfrm>
            <a:off x="457200" y="216130"/>
            <a:ext cx="8229600" cy="576262"/>
          </a:xfrm>
        </p:spPr>
        <p:txBody>
          <a:bodyPr/>
          <a:lstStyle/>
          <a:p>
            <a:pPr eaLnBrk="1" hangingPunct="1"/>
            <a:r>
              <a:rPr lang="en-US" altLang="en-US" dirty="0"/>
              <a:t>Threading Issues</a:t>
            </a:r>
          </a:p>
        </p:txBody>
      </p:sp>
      <p:sp>
        <p:nvSpPr>
          <p:cNvPr id="78850" name="Rectangle 3">
            <a:extLst>
              <a:ext uri="{FF2B5EF4-FFF2-40B4-BE49-F238E27FC236}">
                <a16:creationId xmlns:a16="http://schemas.microsoft.com/office/drawing/2014/main" id="{6F51DC46-1491-4D2A-B267-43A725F220C9}"/>
              </a:ext>
            </a:extLst>
          </p:cNvPr>
          <p:cNvSpPr>
            <a:spLocks noGrp="1" noChangeArrowheads="1"/>
          </p:cNvSpPr>
          <p:nvPr>
            <p:ph type="body" idx="1"/>
          </p:nvPr>
        </p:nvSpPr>
        <p:spPr>
          <a:xfrm>
            <a:off x="811762" y="1143000"/>
            <a:ext cx="7440645" cy="4483100"/>
          </a:xfrm>
        </p:spPr>
        <p:txBody>
          <a:bodyPr/>
          <a:lstStyle/>
          <a:p>
            <a:r>
              <a:rPr lang="en-US" altLang="en-US" dirty="0"/>
              <a:t>Semantics of </a:t>
            </a:r>
            <a:r>
              <a:rPr lang="en-US" altLang="en-US" b="1" dirty="0"/>
              <a:t>fork()</a:t>
            </a:r>
            <a:r>
              <a:rPr lang="en-US" altLang="en-US" dirty="0"/>
              <a:t> and </a:t>
            </a:r>
            <a:r>
              <a:rPr lang="en-US" altLang="en-US" b="1" dirty="0"/>
              <a:t>exec()</a:t>
            </a:r>
            <a:r>
              <a:rPr lang="en-US" altLang="en-US" dirty="0"/>
              <a:t> system calls</a:t>
            </a:r>
            <a:endParaRPr lang="en-US" altLang="en-US" sz="800" dirty="0"/>
          </a:p>
          <a:p>
            <a:r>
              <a:rPr lang="en-US" altLang="en-US" dirty="0"/>
              <a:t>Signal handling</a:t>
            </a:r>
          </a:p>
          <a:p>
            <a:pPr lvl="1"/>
            <a:r>
              <a:rPr lang="en-US" altLang="en-US" dirty="0"/>
              <a:t>Synchronous and asynchronous</a:t>
            </a:r>
            <a:endParaRPr lang="en-US" altLang="en-US" sz="800" dirty="0"/>
          </a:p>
          <a:p>
            <a:r>
              <a:rPr lang="en-US" altLang="en-US" dirty="0"/>
              <a:t>Thread cancellation of target thread</a:t>
            </a:r>
          </a:p>
          <a:p>
            <a:pPr lvl="1"/>
            <a:r>
              <a:rPr lang="en-US" altLang="en-US" dirty="0"/>
              <a:t>Asynchronous or deferred</a:t>
            </a:r>
            <a:endParaRPr lang="en-US" altLang="en-US" sz="800" dirty="0"/>
          </a:p>
          <a:p>
            <a:r>
              <a:rPr lang="en-US" altLang="en-US" dirty="0"/>
              <a:t>Thread-local storage</a:t>
            </a:r>
          </a:p>
          <a:p>
            <a:r>
              <a:rPr lang="en-US" altLang="en-US" dirty="0"/>
              <a:t>Scheduler Activations</a:t>
            </a:r>
          </a:p>
          <a:p>
            <a:endParaRPr lang="en-US" altLang="en-US" sz="800" dirty="0"/>
          </a:p>
          <a:p>
            <a:pPr lvl="1">
              <a:buFont typeface="Monotype Sorts" pitchFamily="-84" charset="2"/>
              <a:buNone/>
            </a:pPr>
            <a:endParaRPr lang="en-US" altLang="en-US" sz="800"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Rectangle 2">
            <a:extLst>
              <a:ext uri="{FF2B5EF4-FFF2-40B4-BE49-F238E27FC236}">
                <a16:creationId xmlns:a16="http://schemas.microsoft.com/office/drawing/2014/main" id="{0A79867A-2E93-4EF0-B105-A26BB113E674}"/>
              </a:ext>
            </a:extLst>
          </p:cNvPr>
          <p:cNvSpPr>
            <a:spLocks noGrp="1" noChangeArrowheads="1"/>
          </p:cNvSpPr>
          <p:nvPr>
            <p:ph type="title"/>
          </p:nvPr>
        </p:nvSpPr>
        <p:spPr>
          <a:xfrm>
            <a:off x="1117600" y="204206"/>
            <a:ext cx="7569200" cy="576262"/>
          </a:xfrm>
        </p:spPr>
        <p:txBody>
          <a:bodyPr/>
          <a:lstStyle/>
          <a:p>
            <a:pPr eaLnBrk="1" hangingPunct="1"/>
            <a:r>
              <a:rPr lang="en-US" altLang="en-US" dirty="0"/>
              <a:t>Semantics of fork() and exec()</a:t>
            </a:r>
          </a:p>
        </p:txBody>
      </p:sp>
      <p:sp>
        <p:nvSpPr>
          <p:cNvPr id="80898" name="Rectangle 3">
            <a:extLst>
              <a:ext uri="{FF2B5EF4-FFF2-40B4-BE49-F238E27FC236}">
                <a16:creationId xmlns:a16="http://schemas.microsoft.com/office/drawing/2014/main" id="{A843C793-C155-4716-B3E2-61F8E72727FC}"/>
              </a:ext>
            </a:extLst>
          </p:cNvPr>
          <p:cNvSpPr>
            <a:spLocks noGrp="1" noChangeArrowheads="1"/>
          </p:cNvSpPr>
          <p:nvPr>
            <p:ph type="body" idx="1"/>
          </p:nvPr>
        </p:nvSpPr>
        <p:spPr>
          <a:xfrm>
            <a:off x="806449" y="1233488"/>
            <a:ext cx="7656415" cy="4530725"/>
          </a:xfrm>
        </p:spPr>
        <p:txBody>
          <a:bodyPr/>
          <a:lstStyle/>
          <a:p>
            <a:r>
              <a:rPr lang="en-US" altLang="en-US"/>
              <a:t>Does </a:t>
            </a:r>
            <a:r>
              <a:rPr lang="en-US" altLang="en-US" b="1">
                <a:latin typeface="Courier New" panose="02070309020205020404" pitchFamily="49" charset="0"/>
              </a:rPr>
              <a:t>fork()</a:t>
            </a:r>
            <a:r>
              <a:rPr lang="en-US" altLang="en-US"/>
              <a:t>duplicate only the calling thread or all threads?</a:t>
            </a:r>
          </a:p>
          <a:p>
            <a:pPr lvl="1"/>
            <a:r>
              <a:rPr lang="en-US" altLang="en-US"/>
              <a:t>Some UNIXes have two versions of fork</a:t>
            </a:r>
          </a:p>
          <a:p>
            <a:r>
              <a:rPr lang="en-US" altLang="en-US" b="1">
                <a:latin typeface="Courier New" panose="02070309020205020404" pitchFamily="49" charset="0"/>
              </a:rPr>
              <a:t>exec() </a:t>
            </a:r>
            <a:r>
              <a:rPr lang="en-US" altLang="en-US"/>
              <a:t>usually works as normal – replace the running process including all threads</a:t>
            </a:r>
          </a:p>
          <a:p>
            <a:pPr lvl="1"/>
            <a:endParaRPr lang="en-US" altLang="en-US"/>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Rectangle 2">
            <a:extLst>
              <a:ext uri="{FF2B5EF4-FFF2-40B4-BE49-F238E27FC236}">
                <a16:creationId xmlns:a16="http://schemas.microsoft.com/office/drawing/2014/main" id="{E38D4671-065E-48FB-994B-D2E5E93EB171}"/>
              </a:ext>
            </a:extLst>
          </p:cNvPr>
          <p:cNvSpPr>
            <a:spLocks noGrp="1" noChangeArrowheads="1"/>
          </p:cNvSpPr>
          <p:nvPr>
            <p:ph type="title"/>
          </p:nvPr>
        </p:nvSpPr>
        <p:spPr>
          <a:xfrm>
            <a:off x="1168400" y="226237"/>
            <a:ext cx="7518400" cy="576262"/>
          </a:xfrm>
        </p:spPr>
        <p:txBody>
          <a:bodyPr/>
          <a:lstStyle/>
          <a:p>
            <a:pPr eaLnBrk="1" hangingPunct="1"/>
            <a:r>
              <a:rPr lang="en-US" altLang="en-US" dirty="0"/>
              <a:t>Signal Handling</a:t>
            </a:r>
          </a:p>
        </p:txBody>
      </p:sp>
      <p:sp>
        <p:nvSpPr>
          <p:cNvPr id="37891" name="Rectangle 3">
            <a:extLst>
              <a:ext uri="{FF2B5EF4-FFF2-40B4-BE49-F238E27FC236}">
                <a16:creationId xmlns:a16="http://schemas.microsoft.com/office/drawing/2014/main" id="{74752EA8-B31F-42FC-AC88-93660F763299}"/>
              </a:ext>
            </a:extLst>
          </p:cNvPr>
          <p:cNvSpPr>
            <a:spLocks noGrp="1" noChangeArrowheads="1"/>
          </p:cNvSpPr>
          <p:nvPr>
            <p:ph type="body" idx="1"/>
          </p:nvPr>
        </p:nvSpPr>
        <p:spPr>
          <a:xfrm>
            <a:off x="817756" y="1164839"/>
            <a:ext cx="7719753" cy="5156200"/>
          </a:xfrm>
        </p:spPr>
        <p:txBody>
          <a:bodyPr/>
          <a:lstStyle/>
          <a:p>
            <a:pPr>
              <a:defRPr/>
            </a:pPr>
            <a:r>
              <a:rPr lang="en-US" b="1" dirty="0">
                <a:solidFill>
                  <a:srgbClr val="006699"/>
                </a:solidFill>
                <a:latin typeface="+mj-lt"/>
              </a:rPr>
              <a:t>Signals</a:t>
            </a:r>
            <a:r>
              <a:rPr lang="en-US" b="1" dirty="0">
                <a:solidFill>
                  <a:srgbClr val="3366FF"/>
                </a:solidFill>
                <a:ea typeface="ＭＳ Ｐゴシック" charset="0"/>
                <a:cs typeface="ＭＳ Ｐゴシック" charset="0"/>
              </a:rPr>
              <a:t> </a:t>
            </a:r>
            <a:r>
              <a:rPr lang="en-US" dirty="0">
                <a:ea typeface="ＭＳ Ｐゴシック" charset="0"/>
                <a:cs typeface="ＭＳ Ｐゴシック" charset="0"/>
              </a:rPr>
              <a:t>are used in UNIX systems to notify a process that a particular event has occurred.</a:t>
            </a:r>
          </a:p>
          <a:p>
            <a:pPr>
              <a:defRPr/>
            </a:pPr>
            <a:r>
              <a:rPr lang="en-US" dirty="0">
                <a:ea typeface="ＭＳ Ｐゴシック" charset="0"/>
                <a:cs typeface="ＭＳ Ｐゴシック" charset="0"/>
              </a:rPr>
              <a:t>A </a:t>
            </a:r>
            <a:r>
              <a:rPr lang="en-US" b="1" dirty="0">
                <a:solidFill>
                  <a:srgbClr val="006699"/>
                </a:solidFill>
                <a:latin typeface="+mj-lt"/>
              </a:rPr>
              <a:t>signal handler </a:t>
            </a:r>
            <a:r>
              <a:rPr lang="en-US" dirty="0">
                <a:ea typeface="ＭＳ Ｐゴシック" charset="0"/>
                <a:cs typeface="ＭＳ Ｐゴシック" charset="0"/>
              </a:rPr>
              <a:t>is used to process signals</a:t>
            </a:r>
          </a:p>
          <a:p>
            <a:pPr marL="798989" lvl="1" indent="-342265">
              <a:buFont typeface="Webdings" charset="0"/>
              <a:buAutoNum type="arabicPeriod"/>
              <a:defRPr/>
            </a:pPr>
            <a:r>
              <a:rPr lang="en-US" dirty="0">
                <a:ea typeface="ＭＳ Ｐゴシック" charset="0"/>
              </a:rPr>
              <a:t>Signal is generated by particular event</a:t>
            </a:r>
          </a:p>
          <a:p>
            <a:pPr marL="798989" lvl="1" indent="-342265">
              <a:buFont typeface="Webdings" charset="0"/>
              <a:buAutoNum type="arabicPeriod"/>
              <a:defRPr/>
            </a:pPr>
            <a:r>
              <a:rPr lang="en-US" dirty="0">
                <a:ea typeface="ＭＳ Ｐゴシック" charset="0"/>
              </a:rPr>
              <a:t>Signal is delivered to a process</a:t>
            </a:r>
          </a:p>
          <a:p>
            <a:pPr marL="798989" lvl="1" indent="-342265">
              <a:buFont typeface="Webdings" charset="0"/>
              <a:buAutoNum type="arabicPeriod"/>
              <a:defRPr/>
            </a:pPr>
            <a:r>
              <a:rPr lang="en-US" dirty="0">
                <a:ea typeface="ＭＳ Ｐゴシック" charset="0"/>
              </a:rPr>
              <a:t>Signal is handled by one of two signal handlers:</a:t>
            </a:r>
          </a:p>
          <a:p>
            <a:pPr marL="1142366" lvl="2" indent="-342265">
              <a:buFont typeface="Webdings" charset="0"/>
              <a:buAutoNum type="arabicPeriod"/>
              <a:defRPr/>
            </a:pPr>
            <a:r>
              <a:rPr lang="en-US" dirty="0">
                <a:ea typeface="ＭＳ Ｐゴシック" charset="0"/>
              </a:rPr>
              <a:t>default</a:t>
            </a:r>
          </a:p>
          <a:p>
            <a:pPr marL="1142366" lvl="2" indent="-342265">
              <a:buFont typeface="Webdings" charset="0"/>
              <a:buAutoNum type="arabicPeriod"/>
              <a:defRPr/>
            </a:pPr>
            <a:r>
              <a:rPr lang="en-US" dirty="0">
                <a:ea typeface="ＭＳ Ｐゴシック" charset="0"/>
              </a:rPr>
              <a:t>user-defined</a:t>
            </a:r>
          </a:p>
          <a:p>
            <a:pPr>
              <a:defRPr/>
            </a:pPr>
            <a:r>
              <a:rPr lang="en-US" dirty="0">
                <a:ea typeface="ＭＳ Ｐゴシック" charset="0"/>
                <a:cs typeface="ＭＳ Ｐゴシック" charset="0"/>
              </a:rPr>
              <a:t>Every signal has </a:t>
            </a:r>
            <a:r>
              <a:rPr lang="en-US" b="1" dirty="0">
                <a:solidFill>
                  <a:srgbClr val="006699"/>
                </a:solidFill>
                <a:latin typeface="+mj-lt"/>
              </a:rPr>
              <a:t>default handler</a:t>
            </a:r>
            <a:r>
              <a:rPr lang="en-US" b="1" dirty="0">
                <a:solidFill>
                  <a:srgbClr val="3366FF"/>
                </a:solidFill>
                <a:ea typeface="ＭＳ Ｐゴシック" charset="0"/>
                <a:cs typeface="ＭＳ Ｐゴシック" charset="0"/>
              </a:rPr>
              <a:t> </a:t>
            </a:r>
            <a:r>
              <a:rPr lang="en-US" dirty="0">
                <a:ea typeface="ＭＳ Ｐゴシック" charset="0"/>
                <a:cs typeface="ＭＳ Ｐゴシック" charset="0"/>
              </a:rPr>
              <a:t>that kernel runs when handling signal</a:t>
            </a:r>
          </a:p>
          <a:p>
            <a:pPr marL="780098" lvl="1" indent="-380048">
              <a:defRPr/>
            </a:pPr>
            <a:r>
              <a:rPr lang="en-US" b="1" dirty="0">
                <a:solidFill>
                  <a:srgbClr val="006699"/>
                </a:solidFill>
                <a:latin typeface="+mj-lt"/>
              </a:rPr>
              <a:t>User-defined signal handler </a:t>
            </a:r>
            <a:r>
              <a:rPr lang="en-US" dirty="0">
                <a:ea typeface="ＭＳ Ｐゴシック" charset="0"/>
                <a:cs typeface="ＭＳ Ｐゴシック" charset="0"/>
              </a:rPr>
              <a:t>can override default</a:t>
            </a:r>
          </a:p>
          <a:p>
            <a:pPr marL="780098" lvl="1" indent="-380048">
              <a:defRPr/>
            </a:pPr>
            <a:r>
              <a:rPr lang="en-US" dirty="0">
                <a:ea typeface="ＭＳ Ｐゴシック" charset="0"/>
                <a:cs typeface="ＭＳ Ｐゴシック" charset="0"/>
              </a:rPr>
              <a:t>For single-threaded, signal delivered to process</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Rectangle 2">
            <a:extLst>
              <a:ext uri="{FF2B5EF4-FFF2-40B4-BE49-F238E27FC236}">
                <a16:creationId xmlns:a16="http://schemas.microsoft.com/office/drawing/2014/main" id="{6878F364-9781-4DC9-A9A3-9DD34E5E617D}"/>
              </a:ext>
            </a:extLst>
          </p:cNvPr>
          <p:cNvSpPr>
            <a:spLocks noGrp="1" noChangeArrowheads="1"/>
          </p:cNvSpPr>
          <p:nvPr>
            <p:ph type="title"/>
          </p:nvPr>
        </p:nvSpPr>
        <p:spPr>
          <a:xfrm>
            <a:off x="1168400" y="226237"/>
            <a:ext cx="7518400" cy="576262"/>
          </a:xfrm>
        </p:spPr>
        <p:txBody>
          <a:bodyPr/>
          <a:lstStyle/>
          <a:p>
            <a:pPr eaLnBrk="1" hangingPunct="1"/>
            <a:r>
              <a:rPr lang="en-US" altLang="en-US" dirty="0"/>
              <a:t>Signal Handling (Cont.)</a:t>
            </a:r>
          </a:p>
        </p:txBody>
      </p:sp>
      <p:sp>
        <p:nvSpPr>
          <p:cNvPr id="37891" name="Rectangle 3">
            <a:extLst>
              <a:ext uri="{FF2B5EF4-FFF2-40B4-BE49-F238E27FC236}">
                <a16:creationId xmlns:a16="http://schemas.microsoft.com/office/drawing/2014/main" id="{709391F2-8D47-4F0C-960D-BFD5F96C0D9C}"/>
              </a:ext>
            </a:extLst>
          </p:cNvPr>
          <p:cNvSpPr>
            <a:spLocks noGrp="1" noChangeArrowheads="1"/>
          </p:cNvSpPr>
          <p:nvPr>
            <p:ph type="body" idx="1"/>
          </p:nvPr>
        </p:nvSpPr>
        <p:spPr>
          <a:xfrm>
            <a:off x="827087" y="1146175"/>
            <a:ext cx="7691761" cy="5156200"/>
          </a:xfrm>
        </p:spPr>
        <p:txBody>
          <a:bodyPr/>
          <a:lstStyle/>
          <a:p>
            <a:pPr>
              <a:defRPr/>
            </a:pPr>
            <a:r>
              <a:rPr lang="en-US" dirty="0">
                <a:ea typeface="ＭＳ Ｐゴシック" charset="0"/>
                <a:cs typeface="ＭＳ Ｐゴシック" charset="0"/>
              </a:rPr>
              <a:t>Where should a signal be delivered for multi-threaded? </a:t>
            </a:r>
          </a:p>
          <a:p>
            <a:pPr lvl="1">
              <a:defRPr/>
            </a:pPr>
            <a:r>
              <a:rPr lang="en-US" dirty="0">
                <a:ea typeface="ＭＳ Ｐゴシック" charset="0"/>
              </a:rPr>
              <a:t>Deliver the signal to the thread to which the signal applies</a:t>
            </a:r>
          </a:p>
          <a:p>
            <a:pPr lvl="1">
              <a:defRPr/>
            </a:pPr>
            <a:r>
              <a:rPr lang="en-US" dirty="0">
                <a:ea typeface="ＭＳ Ｐゴシック" charset="0"/>
              </a:rPr>
              <a:t>Deliver the signal to every thread in the process</a:t>
            </a:r>
          </a:p>
          <a:p>
            <a:pPr lvl="1">
              <a:defRPr/>
            </a:pPr>
            <a:r>
              <a:rPr lang="en-US" dirty="0">
                <a:ea typeface="ＭＳ Ｐゴシック" charset="0"/>
              </a:rPr>
              <a:t>Deliver the signal to certain threads in the process</a:t>
            </a:r>
          </a:p>
          <a:p>
            <a:pPr lvl="1">
              <a:defRPr/>
            </a:pPr>
            <a:r>
              <a:rPr lang="en-US" dirty="0">
                <a:ea typeface="ＭＳ Ｐゴシック" charset="0"/>
              </a:rPr>
              <a:t>Assign a specific thread to receive all signals for the process</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Rectangle 2">
            <a:extLst>
              <a:ext uri="{FF2B5EF4-FFF2-40B4-BE49-F238E27FC236}">
                <a16:creationId xmlns:a16="http://schemas.microsoft.com/office/drawing/2014/main" id="{5A4A892A-809A-4516-AB08-9E20E9A5771C}"/>
              </a:ext>
            </a:extLst>
          </p:cNvPr>
          <p:cNvSpPr>
            <a:spLocks noGrp="1" noChangeArrowheads="1"/>
          </p:cNvSpPr>
          <p:nvPr>
            <p:ph type="title"/>
          </p:nvPr>
        </p:nvSpPr>
        <p:spPr>
          <a:xfrm>
            <a:off x="1081088" y="226237"/>
            <a:ext cx="7605712" cy="576262"/>
          </a:xfrm>
        </p:spPr>
        <p:txBody>
          <a:bodyPr/>
          <a:lstStyle/>
          <a:p>
            <a:pPr eaLnBrk="1" hangingPunct="1"/>
            <a:r>
              <a:rPr lang="en-US" altLang="en-US" dirty="0"/>
              <a:t>Thread Cancellation</a:t>
            </a:r>
          </a:p>
        </p:txBody>
      </p:sp>
      <p:sp>
        <p:nvSpPr>
          <p:cNvPr id="87042" name="Rectangle 3">
            <a:extLst>
              <a:ext uri="{FF2B5EF4-FFF2-40B4-BE49-F238E27FC236}">
                <a16:creationId xmlns:a16="http://schemas.microsoft.com/office/drawing/2014/main" id="{E0ACA4C6-47F5-415C-B47D-5700AEF12E9D}"/>
              </a:ext>
            </a:extLst>
          </p:cNvPr>
          <p:cNvSpPr>
            <a:spLocks noGrp="1" noChangeArrowheads="1"/>
          </p:cNvSpPr>
          <p:nvPr>
            <p:ph type="body" idx="1"/>
          </p:nvPr>
        </p:nvSpPr>
        <p:spPr>
          <a:xfrm>
            <a:off x="821094" y="1146175"/>
            <a:ext cx="7672031" cy="4430713"/>
          </a:xfrm>
        </p:spPr>
        <p:txBody>
          <a:bodyPr/>
          <a:lstStyle/>
          <a:p>
            <a:r>
              <a:rPr lang="en-US" altLang="en-US" dirty="0"/>
              <a:t>Terminating a thread before it has finished</a:t>
            </a:r>
          </a:p>
          <a:p>
            <a:r>
              <a:rPr lang="en-US" altLang="en-US" dirty="0"/>
              <a:t>Thread to be canceled is </a:t>
            </a:r>
            <a:r>
              <a:rPr lang="en-US" altLang="en-US" b="1" dirty="0">
                <a:solidFill>
                  <a:srgbClr val="006699"/>
                </a:solidFill>
                <a:latin typeface="+mj-lt"/>
              </a:rPr>
              <a:t>target thread</a:t>
            </a:r>
          </a:p>
          <a:p>
            <a:r>
              <a:rPr lang="en-US" altLang="en-US" dirty="0"/>
              <a:t>Two general approaches:</a:t>
            </a:r>
          </a:p>
          <a:p>
            <a:pPr lvl="1"/>
            <a:r>
              <a:rPr lang="en-US" altLang="en-US" b="1" dirty="0"/>
              <a:t>Asynchronous cancellation</a:t>
            </a:r>
            <a:r>
              <a:rPr lang="en-US" altLang="en-US" dirty="0"/>
              <a:t> terminates the target thread immediately</a:t>
            </a:r>
          </a:p>
          <a:p>
            <a:pPr lvl="1"/>
            <a:r>
              <a:rPr lang="en-US" altLang="en-US" b="1" dirty="0"/>
              <a:t>Deferred cancellation</a:t>
            </a:r>
            <a:r>
              <a:rPr lang="en-US" altLang="en-US" dirty="0"/>
              <a:t> allows the target thread to periodically check if it should be cancelled</a:t>
            </a:r>
          </a:p>
          <a:p>
            <a:r>
              <a:rPr lang="en-US" altLang="en-US" dirty="0" err="1"/>
              <a:t>Pthread</a:t>
            </a:r>
            <a:r>
              <a:rPr lang="en-US" altLang="en-US" dirty="0"/>
              <a:t> code to create and cancel a thread:</a:t>
            </a:r>
          </a:p>
          <a:p>
            <a:pPr>
              <a:buFont typeface="Monotype Sorts" pitchFamily="-84" charset="2"/>
              <a:buNone/>
            </a:pPr>
            <a:endParaRPr lang="en-US" altLang="en-US" dirty="0"/>
          </a:p>
          <a:p>
            <a:pPr lvl="1"/>
            <a:endParaRPr lang="en-US" altLang="en-US" dirty="0"/>
          </a:p>
        </p:txBody>
      </p:sp>
      <p:pic>
        <p:nvPicPr>
          <p:cNvPr id="87043" name="Picture 1">
            <a:extLst>
              <a:ext uri="{FF2B5EF4-FFF2-40B4-BE49-F238E27FC236}">
                <a16:creationId xmlns:a16="http://schemas.microsoft.com/office/drawing/2014/main" id="{C3014C15-8D5D-4EBD-B07F-81007A227B9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568575" y="4022725"/>
            <a:ext cx="3948113" cy="2425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Rectangle 2">
            <a:extLst>
              <a:ext uri="{FF2B5EF4-FFF2-40B4-BE49-F238E27FC236}">
                <a16:creationId xmlns:a16="http://schemas.microsoft.com/office/drawing/2014/main" id="{46D4A08B-A3B9-409D-9FF5-9A70E4A504FA}"/>
              </a:ext>
            </a:extLst>
          </p:cNvPr>
          <p:cNvSpPr>
            <a:spLocks noGrp="1" noChangeArrowheads="1"/>
          </p:cNvSpPr>
          <p:nvPr>
            <p:ph type="title"/>
          </p:nvPr>
        </p:nvSpPr>
        <p:spPr>
          <a:xfrm>
            <a:off x="1081088" y="222868"/>
            <a:ext cx="7605712" cy="576262"/>
          </a:xfrm>
        </p:spPr>
        <p:txBody>
          <a:bodyPr/>
          <a:lstStyle/>
          <a:p>
            <a:pPr eaLnBrk="1" hangingPunct="1"/>
            <a:r>
              <a:rPr lang="en-US" altLang="en-US" dirty="0"/>
              <a:t>Thread Cancellation (Cont.)</a:t>
            </a:r>
          </a:p>
        </p:txBody>
      </p:sp>
      <p:sp>
        <p:nvSpPr>
          <p:cNvPr id="37891" name="Rectangle 3">
            <a:extLst>
              <a:ext uri="{FF2B5EF4-FFF2-40B4-BE49-F238E27FC236}">
                <a16:creationId xmlns:a16="http://schemas.microsoft.com/office/drawing/2014/main" id="{7D8769D7-C343-444C-A0E2-10A79AC9E5B6}"/>
              </a:ext>
            </a:extLst>
          </p:cNvPr>
          <p:cNvSpPr>
            <a:spLocks noGrp="1" noChangeArrowheads="1"/>
          </p:cNvSpPr>
          <p:nvPr>
            <p:ph type="body" idx="1"/>
          </p:nvPr>
        </p:nvSpPr>
        <p:spPr>
          <a:xfrm>
            <a:off x="839755" y="1057275"/>
            <a:ext cx="7735078" cy="4962525"/>
          </a:xfrm>
        </p:spPr>
        <p:txBody>
          <a:bodyPr/>
          <a:lstStyle/>
          <a:p>
            <a:pPr>
              <a:defRPr/>
            </a:pPr>
            <a:r>
              <a:rPr lang="en-US" altLang="en-US" dirty="0">
                <a:cs typeface="ＭＳ Ｐゴシック" charset="-128"/>
              </a:rPr>
              <a:t>Invoking thread cancellation requests cancellation, but actual cancellation depends on thread state</a:t>
            </a:r>
          </a:p>
          <a:p>
            <a:pPr>
              <a:defRPr/>
            </a:pPr>
            <a:endParaRPr lang="en-US" altLang="en-US" dirty="0">
              <a:cs typeface="ＭＳ Ｐゴシック" charset="-128"/>
            </a:endParaRPr>
          </a:p>
          <a:p>
            <a:pPr>
              <a:defRPr/>
            </a:pPr>
            <a:endParaRPr lang="en-US" altLang="en-US" dirty="0">
              <a:cs typeface="ＭＳ Ｐゴシック" charset="-128"/>
            </a:endParaRPr>
          </a:p>
          <a:p>
            <a:pPr marL="0" indent="0">
              <a:buFont typeface="Monotype Sorts" pitchFamily="-84" charset="2"/>
              <a:buNone/>
              <a:defRPr/>
            </a:pPr>
            <a:endParaRPr lang="en-US" altLang="en-US" dirty="0">
              <a:cs typeface="ＭＳ Ｐゴシック" charset="-128"/>
            </a:endParaRPr>
          </a:p>
          <a:p>
            <a:pPr marL="0" indent="0">
              <a:buFont typeface="Monotype Sorts" pitchFamily="-84" charset="2"/>
              <a:buNone/>
              <a:defRPr/>
            </a:pPr>
            <a:endParaRPr lang="en-US" altLang="en-US" dirty="0">
              <a:cs typeface="ＭＳ Ｐゴシック" charset="-128"/>
            </a:endParaRPr>
          </a:p>
          <a:p>
            <a:pPr>
              <a:defRPr/>
            </a:pPr>
            <a:r>
              <a:rPr lang="en-US" altLang="en-US" dirty="0">
                <a:cs typeface="ＭＳ Ｐゴシック" charset="-128"/>
              </a:rPr>
              <a:t>If thread has cancellation disabled, cancellation remains pending until thread enables it</a:t>
            </a:r>
          </a:p>
          <a:p>
            <a:pPr>
              <a:defRPr/>
            </a:pPr>
            <a:r>
              <a:rPr lang="en-US" altLang="en-US" dirty="0">
                <a:cs typeface="ＭＳ Ｐゴシック" charset="-128"/>
              </a:rPr>
              <a:t>Default type is deferred</a:t>
            </a:r>
          </a:p>
          <a:p>
            <a:pPr lvl="1">
              <a:defRPr/>
            </a:pPr>
            <a:r>
              <a:rPr lang="en-US" altLang="en-US" dirty="0"/>
              <a:t>Cancellation only occurs when thread reaches </a:t>
            </a:r>
            <a:r>
              <a:rPr lang="en-US" altLang="en-US" b="1" dirty="0">
                <a:solidFill>
                  <a:srgbClr val="006699"/>
                </a:solidFill>
                <a:latin typeface="+mj-lt"/>
              </a:rPr>
              <a:t>cancellation point</a:t>
            </a:r>
          </a:p>
          <a:p>
            <a:pPr lvl="2">
              <a:defRPr/>
            </a:pPr>
            <a:r>
              <a:rPr lang="en-US" altLang="en-US" dirty="0"/>
              <a:t>i.e., </a:t>
            </a:r>
            <a:r>
              <a:rPr lang="en-US" altLang="en-US" b="1" dirty="0" err="1">
                <a:latin typeface="Courier New" pitchFamily="49" charset="0"/>
                <a:cs typeface="Courier New" pitchFamily="49" charset="0"/>
              </a:rPr>
              <a:t>pthread_testcancel</a:t>
            </a:r>
            <a:r>
              <a:rPr lang="en-US" altLang="en-US" b="1" dirty="0">
                <a:latin typeface="Courier New" pitchFamily="49" charset="0"/>
                <a:cs typeface="Courier New" pitchFamily="49" charset="0"/>
              </a:rPr>
              <a:t>()</a:t>
            </a:r>
          </a:p>
          <a:p>
            <a:pPr lvl="2">
              <a:defRPr/>
            </a:pPr>
            <a:r>
              <a:rPr lang="en-US" altLang="en-US" dirty="0"/>
              <a:t>Then </a:t>
            </a:r>
            <a:r>
              <a:rPr lang="en-US" altLang="en-US" b="1" dirty="0">
                <a:solidFill>
                  <a:srgbClr val="006699"/>
                </a:solidFill>
                <a:latin typeface="+mj-lt"/>
              </a:rPr>
              <a:t>cleanup handler </a:t>
            </a:r>
            <a:r>
              <a:rPr lang="en-US" altLang="en-US" dirty="0"/>
              <a:t>is invoked</a:t>
            </a:r>
          </a:p>
          <a:p>
            <a:pPr>
              <a:defRPr/>
            </a:pPr>
            <a:r>
              <a:rPr lang="en-US" altLang="en-US" dirty="0">
                <a:cs typeface="ＭＳ Ｐゴシック" charset="-128"/>
              </a:rPr>
              <a:t>On Linux systems, thread cancellation is handled through signals</a:t>
            </a:r>
          </a:p>
        </p:txBody>
      </p:sp>
      <p:pic>
        <p:nvPicPr>
          <p:cNvPr id="89091" name="Picture 1">
            <a:extLst>
              <a:ext uri="{FF2B5EF4-FFF2-40B4-BE49-F238E27FC236}">
                <a16:creationId xmlns:a16="http://schemas.microsoft.com/office/drawing/2014/main" id="{45A1D62A-4B0A-490B-8A95-06E0D48B950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084388" y="1963738"/>
            <a:ext cx="5100637" cy="904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Title 1">
            <a:extLst>
              <a:ext uri="{FF2B5EF4-FFF2-40B4-BE49-F238E27FC236}">
                <a16:creationId xmlns:a16="http://schemas.microsoft.com/office/drawing/2014/main" id="{0D1FBD27-2B69-44A9-A404-9835E77807CA}"/>
              </a:ext>
            </a:extLst>
          </p:cNvPr>
          <p:cNvSpPr>
            <a:spLocks noGrp="1"/>
          </p:cNvSpPr>
          <p:nvPr>
            <p:ph type="title"/>
          </p:nvPr>
        </p:nvSpPr>
        <p:spPr/>
        <p:txBody>
          <a:bodyPr/>
          <a:lstStyle/>
          <a:p>
            <a:r>
              <a:rPr lang="en-US" altLang="en-US" dirty="0"/>
              <a:t>Thread Cancellation in Java</a:t>
            </a:r>
          </a:p>
        </p:txBody>
      </p:sp>
      <p:sp>
        <p:nvSpPr>
          <p:cNvPr id="91138" name="Content Placeholder 2">
            <a:extLst>
              <a:ext uri="{FF2B5EF4-FFF2-40B4-BE49-F238E27FC236}">
                <a16:creationId xmlns:a16="http://schemas.microsoft.com/office/drawing/2014/main" id="{75BEED4D-A616-43F0-AE72-2D49BC1B7C8C}"/>
              </a:ext>
            </a:extLst>
          </p:cNvPr>
          <p:cNvSpPr>
            <a:spLocks noGrp="1"/>
          </p:cNvSpPr>
          <p:nvPr>
            <p:ph idx="1"/>
          </p:nvPr>
        </p:nvSpPr>
        <p:spPr/>
        <p:txBody>
          <a:bodyPr/>
          <a:lstStyle/>
          <a:p>
            <a:r>
              <a:rPr lang="en-US" altLang="en-US"/>
              <a:t>Deferred cancellation uses the </a:t>
            </a:r>
            <a:r>
              <a:rPr lang="en-US" altLang="en-US" b="1">
                <a:latin typeface="Courier New" panose="02070309020205020404" pitchFamily="49" charset="0"/>
              </a:rPr>
              <a:t>interrupt()</a:t>
            </a:r>
            <a:r>
              <a:rPr lang="en-US" altLang="en-US"/>
              <a:t> method, which sets the interrupted status of a thread. </a:t>
            </a:r>
            <a:br>
              <a:rPr lang="en-US" altLang="en-US"/>
            </a:br>
            <a:r>
              <a:rPr lang="en-US" altLang="en-US"/>
              <a:t/>
            </a:r>
            <a:br>
              <a:rPr lang="en-US" altLang="en-US"/>
            </a:br>
            <a:r>
              <a:rPr lang="en-US" altLang="en-US"/>
              <a:t/>
            </a:r>
            <a:br>
              <a:rPr lang="en-US" altLang="en-US"/>
            </a:br>
            <a:r>
              <a:rPr lang="en-US" altLang="en-US"/>
              <a:t/>
            </a:r>
            <a:br>
              <a:rPr lang="en-US" altLang="en-US"/>
            </a:br>
            <a:r>
              <a:rPr lang="en-US" altLang="en-US"/>
              <a:t/>
            </a:r>
            <a:br>
              <a:rPr lang="en-US" altLang="en-US"/>
            </a:br>
            <a:r>
              <a:rPr lang="en-US" altLang="en-US"/>
              <a:t/>
            </a:r>
            <a:br>
              <a:rPr lang="en-US" altLang="en-US"/>
            </a:br>
            <a:endParaRPr lang="en-US" altLang="en-US"/>
          </a:p>
          <a:p>
            <a:r>
              <a:rPr lang="en-US" altLang="en-US"/>
              <a:t>A thread can then check to see if it has been interrupted:</a:t>
            </a:r>
          </a:p>
        </p:txBody>
      </p:sp>
      <p:pic>
        <p:nvPicPr>
          <p:cNvPr id="91139" name="Picture 3">
            <a:extLst>
              <a:ext uri="{FF2B5EF4-FFF2-40B4-BE49-F238E27FC236}">
                <a16:creationId xmlns:a16="http://schemas.microsoft.com/office/drawing/2014/main" id="{A5B25D66-7EE8-4C02-9916-79984531C3D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941513" y="1812925"/>
            <a:ext cx="5715000" cy="180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1140" name="Picture 4">
            <a:extLst>
              <a:ext uri="{FF2B5EF4-FFF2-40B4-BE49-F238E27FC236}">
                <a16:creationId xmlns:a16="http://schemas.microsoft.com/office/drawing/2014/main" id="{B3E1EED7-AF5C-4949-B412-6DA9E936294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817688" y="4195763"/>
            <a:ext cx="5664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Rectangle 2">
            <a:extLst>
              <a:ext uri="{FF2B5EF4-FFF2-40B4-BE49-F238E27FC236}">
                <a16:creationId xmlns:a16="http://schemas.microsoft.com/office/drawing/2014/main" id="{2580DFDB-6ABD-4948-952F-076F0CA2C577}"/>
              </a:ext>
            </a:extLst>
          </p:cNvPr>
          <p:cNvSpPr>
            <a:spLocks noGrp="1" noChangeArrowheads="1"/>
          </p:cNvSpPr>
          <p:nvPr>
            <p:ph type="title"/>
          </p:nvPr>
        </p:nvSpPr>
        <p:spPr>
          <a:xfrm>
            <a:off x="457200" y="213537"/>
            <a:ext cx="8229600" cy="576262"/>
          </a:xfrm>
        </p:spPr>
        <p:txBody>
          <a:bodyPr/>
          <a:lstStyle/>
          <a:p>
            <a:pPr eaLnBrk="1" hangingPunct="1"/>
            <a:r>
              <a:rPr lang="en-US" altLang="en-US" dirty="0"/>
              <a:t>Thread-Local Storage</a:t>
            </a:r>
          </a:p>
        </p:txBody>
      </p:sp>
      <p:sp>
        <p:nvSpPr>
          <p:cNvPr id="92162" name="Rectangle 3">
            <a:extLst>
              <a:ext uri="{FF2B5EF4-FFF2-40B4-BE49-F238E27FC236}">
                <a16:creationId xmlns:a16="http://schemas.microsoft.com/office/drawing/2014/main" id="{1C7EAF96-DD82-4FEA-A725-EF91F94C0DC7}"/>
              </a:ext>
            </a:extLst>
          </p:cNvPr>
          <p:cNvSpPr>
            <a:spLocks noGrp="1" noChangeArrowheads="1"/>
          </p:cNvSpPr>
          <p:nvPr>
            <p:ph type="body" idx="1"/>
          </p:nvPr>
        </p:nvSpPr>
        <p:spPr>
          <a:xfrm>
            <a:off x="806449" y="1233488"/>
            <a:ext cx="7768383" cy="4478337"/>
          </a:xfrm>
        </p:spPr>
        <p:txBody>
          <a:bodyPr/>
          <a:lstStyle/>
          <a:p>
            <a:r>
              <a:rPr lang="en-US" altLang="en-US" b="1" dirty="0">
                <a:solidFill>
                  <a:srgbClr val="006699"/>
                </a:solidFill>
                <a:latin typeface="+mj-lt"/>
              </a:rPr>
              <a:t>Thread-local storage</a:t>
            </a:r>
            <a:r>
              <a:rPr lang="en-US" altLang="en-US" b="1" dirty="0">
                <a:solidFill>
                  <a:srgbClr val="3366FF"/>
                </a:solidFill>
              </a:rPr>
              <a:t> </a:t>
            </a:r>
            <a:r>
              <a:rPr lang="en-US" altLang="en-US" dirty="0"/>
              <a:t>(</a:t>
            </a:r>
            <a:r>
              <a:rPr lang="en-US" altLang="en-US" b="1" dirty="0">
                <a:solidFill>
                  <a:srgbClr val="006699"/>
                </a:solidFill>
                <a:latin typeface="+mj-lt"/>
              </a:rPr>
              <a:t>TLS</a:t>
            </a:r>
            <a:r>
              <a:rPr lang="en-US" altLang="en-US" dirty="0"/>
              <a:t>) allows each thread to have its own copy of data</a:t>
            </a:r>
          </a:p>
          <a:p>
            <a:r>
              <a:rPr lang="en-US" altLang="en-US" dirty="0"/>
              <a:t>Useful when you do not have control over the thread creation process (i.e., when using a thread pool)</a:t>
            </a:r>
          </a:p>
          <a:p>
            <a:r>
              <a:rPr lang="en-US" altLang="en-US" dirty="0"/>
              <a:t>Different from local variables</a:t>
            </a:r>
          </a:p>
          <a:p>
            <a:pPr lvl="1"/>
            <a:r>
              <a:rPr lang="en-US" altLang="en-US" dirty="0"/>
              <a:t>Local variables visible only during single function invocation</a:t>
            </a:r>
          </a:p>
          <a:p>
            <a:pPr lvl="1"/>
            <a:r>
              <a:rPr lang="en-US" altLang="en-US" dirty="0"/>
              <a:t>TLS visible across function invocations</a:t>
            </a:r>
          </a:p>
          <a:p>
            <a:r>
              <a:rPr lang="en-US" altLang="en-US" dirty="0"/>
              <a:t>Similar to </a:t>
            </a:r>
            <a:r>
              <a:rPr lang="en-US" altLang="en-US" b="1" dirty="0">
                <a:latin typeface="Courier New" panose="02070309020205020404" pitchFamily="49" charset="0"/>
              </a:rPr>
              <a:t>static</a:t>
            </a:r>
            <a:r>
              <a:rPr lang="en-US" altLang="en-US" dirty="0"/>
              <a:t> data</a:t>
            </a:r>
          </a:p>
          <a:p>
            <a:pPr lvl="1"/>
            <a:r>
              <a:rPr lang="en-US" altLang="en-US" dirty="0"/>
              <a:t>TLS is unique to each thread</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Rectangle 2">
            <a:extLst>
              <a:ext uri="{FF2B5EF4-FFF2-40B4-BE49-F238E27FC236}">
                <a16:creationId xmlns:a16="http://schemas.microsoft.com/office/drawing/2014/main" id="{65E82D8D-F606-4BB6-910E-3E1D7A764C24}"/>
              </a:ext>
            </a:extLst>
          </p:cNvPr>
          <p:cNvSpPr>
            <a:spLocks noGrp="1" noChangeArrowheads="1"/>
          </p:cNvSpPr>
          <p:nvPr>
            <p:ph type="title"/>
          </p:nvPr>
        </p:nvSpPr>
        <p:spPr>
          <a:xfrm>
            <a:off x="1160463" y="228830"/>
            <a:ext cx="7526337" cy="576262"/>
          </a:xfrm>
        </p:spPr>
        <p:txBody>
          <a:bodyPr/>
          <a:lstStyle/>
          <a:p>
            <a:pPr eaLnBrk="1" hangingPunct="1"/>
            <a:r>
              <a:rPr lang="en-US" altLang="en-US" dirty="0"/>
              <a:t>Scheduler Activations</a:t>
            </a:r>
          </a:p>
        </p:txBody>
      </p:sp>
      <p:sp>
        <p:nvSpPr>
          <p:cNvPr id="94210" name="Rectangle 3">
            <a:extLst>
              <a:ext uri="{FF2B5EF4-FFF2-40B4-BE49-F238E27FC236}">
                <a16:creationId xmlns:a16="http://schemas.microsoft.com/office/drawing/2014/main" id="{A8495397-A30B-4D32-9963-DA7E646999AA}"/>
              </a:ext>
            </a:extLst>
          </p:cNvPr>
          <p:cNvSpPr>
            <a:spLocks noGrp="1" noChangeArrowheads="1"/>
          </p:cNvSpPr>
          <p:nvPr>
            <p:ph type="body" idx="1"/>
          </p:nvPr>
        </p:nvSpPr>
        <p:spPr>
          <a:xfrm>
            <a:off x="806450" y="1017588"/>
            <a:ext cx="5316538" cy="4964112"/>
          </a:xfrm>
        </p:spPr>
        <p:txBody>
          <a:bodyPr/>
          <a:lstStyle/>
          <a:p>
            <a:r>
              <a:rPr lang="en-US" altLang="en-US" dirty="0"/>
              <a:t>Both M:M and Two-level models require communication to maintain the appropriate number of kernel threads allocated to the application</a:t>
            </a:r>
          </a:p>
          <a:p>
            <a:r>
              <a:rPr lang="en-US" altLang="en-US" dirty="0"/>
              <a:t>Typically use an intermediate data structure between user and kernel threads – </a:t>
            </a:r>
            <a:r>
              <a:rPr lang="en-US" altLang="en-US" b="1" dirty="0">
                <a:solidFill>
                  <a:srgbClr val="006699"/>
                </a:solidFill>
                <a:latin typeface="+mj-lt"/>
              </a:rPr>
              <a:t>lightweight</a:t>
            </a:r>
            <a:r>
              <a:rPr lang="en-US" altLang="en-US" b="1" dirty="0">
                <a:solidFill>
                  <a:srgbClr val="3366FF"/>
                </a:solidFill>
              </a:rPr>
              <a:t> </a:t>
            </a:r>
            <a:r>
              <a:rPr lang="en-US" altLang="en-US" b="1" dirty="0">
                <a:solidFill>
                  <a:srgbClr val="006699"/>
                </a:solidFill>
                <a:latin typeface="+mj-lt"/>
              </a:rPr>
              <a:t>process</a:t>
            </a:r>
            <a:r>
              <a:rPr lang="en-US" altLang="en-US" b="1" dirty="0">
                <a:solidFill>
                  <a:srgbClr val="3366FF"/>
                </a:solidFill>
              </a:rPr>
              <a:t> </a:t>
            </a:r>
            <a:r>
              <a:rPr lang="en-US" altLang="en-US" dirty="0"/>
              <a:t>(</a:t>
            </a:r>
            <a:r>
              <a:rPr lang="en-US" altLang="en-US" b="1" dirty="0">
                <a:solidFill>
                  <a:srgbClr val="006699"/>
                </a:solidFill>
                <a:latin typeface="+mj-lt"/>
              </a:rPr>
              <a:t>LWP</a:t>
            </a:r>
            <a:r>
              <a:rPr lang="en-US" altLang="en-US" dirty="0"/>
              <a:t>)</a:t>
            </a:r>
          </a:p>
          <a:p>
            <a:pPr lvl="1"/>
            <a:r>
              <a:rPr lang="en-US" altLang="en-US" dirty="0"/>
              <a:t>Appears to be a virtual processor on which process can schedule user thread to run</a:t>
            </a:r>
          </a:p>
          <a:p>
            <a:pPr lvl="1"/>
            <a:r>
              <a:rPr lang="en-US" altLang="en-US" dirty="0"/>
              <a:t>Each LWP attached to kernel thread</a:t>
            </a:r>
          </a:p>
          <a:p>
            <a:pPr lvl="1"/>
            <a:r>
              <a:rPr lang="en-US" altLang="en-US" dirty="0"/>
              <a:t>How many LWPs to create?</a:t>
            </a:r>
          </a:p>
          <a:p>
            <a:r>
              <a:rPr lang="en-US" altLang="en-US" dirty="0"/>
              <a:t>Scheduler activations provide </a:t>
            </a:r>
            <a:r>
              <a:rPr lang="en-US" altLang="en-US" b="1" dirty="0">
                <a:solidFill>
                  <a:srgbClr val="006699"/>
                </a:solidFill>
                <a:latin typeface="+mj-lt"/>
              </a:rPr>
              <a:t>upcalls</a:t>
            </a:r>
            <a:r>
              <a:rPr lang="en-US" altLang="en-US" dirty="0">
                <a:solidFill>
                  <a:srgbClr val="3366FF"/>
                </a:solidFill>
              </a:rPr>
              <a:t> </a:t>
            </a:r>
            <a:r>
              <a:rPr lang="en-US" altLang="en-US" dirty="0"/>
              <a:t>- a communication mechanism from the kernel to the </a:t>
            </a:r>
            <a:r>
              <a:rPr lang="en-US" altLang="en-US" b="1" dirty="0">
                <a:solidFill>
                  <a:srgbClr val="006699"/>
                </a:solidFill>
                <a:latin typeface="+mj-lt"/>
              </a:rPr>
              <a:t>upcall</a:t>
            </a:r>
            <a:r>
              <a:rPr lang="en-US" altLang="en-US" b="1" dirty="0">
                <a:solidFill>
                  <a:srgbClr val="3366FF"/>
                </a:solidFill>
              </a:rPr>
              <a:t> </a:t>
            </a:r>
            <a:r>
              <a:rPr lang="en-US" altLang="en-US" b="1" dirty="0">
                <a:solidFill>
                  <a:srgbClr val="006699"/>
                </a:solidFill>
                <a:latin typeface="+mj-lt"/>
              </a:rPr>
              <a:t>handler</a:t>
            </a:r>
            <a:r>
              <a:rPr lang="en-US" altLang="en-US" b="1" dirty="0">
                <a:solidFill>
                  <a:srgbClr val="3366FF"/>
                </a:solidFill>
              </a:rPr>
              <a:t> </a:t>
            </a:r>
            <a:r>
              <a:rPr lang="en-US" altLang="en-US" dirty="0"/>
              <a:t>in the thread library</a:t>
            </a:r>
          </a:p>
          <a:p>
            <a:r>
              <a:rPr lang="en-US" altLang="en-US" dirty="0"/>
              <a:t>This communication allows an application to maintain the correct number kernel threads</a:t>
            </a:r>
          </a:p>
        </p:txBody>
      </p:sp>
      <p:pic>
        <p:nvPicPr>
          <p:cNvPr id="94211" name="Picture 1">
            <a:extLst>
              <a:ext uri="{FF2B5EF4-FFF2-40B4-BE49-F238E27FC236}">
                <a16:creationId xmlns:a16="http://schemas.microsoft.com/office/drawing/2014/main" id="{7DC26CCE-1C29-4F40-8E4C-6E7777036F8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456363" y="2416175"/>
            <a:ext cx="2352675" cy="2166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Rectangle 2">
            <a:extLst>
              <a:ext uri="{FF2B5EF4-FFF2-40B4-BE49-F238E27FC236}">
                <a16:creationId xmlns:a16="http://schemas.microsoft.com/office/drawing/2014/main" id="{1BE107B7-66B8-4C35-8B17-BBEE9D169FDE}"/>
              </a:ext>
            </a:extLst>
          </p:cNvPr>
          <p:cNvSpPr>
            <a:spLocks noGrp="1" noChangeArrowheads="1"/>
          </p:cNvSpPr>
          <p:nvPr>
            <p:ph type="title" idx="4294967295"/>
          </p:nvPr>
        </p:nvSpPr>
        <p:spPr>
          <a:xfrm>
            <a:off x="1025525" y="228830"/>
            <a:ext cx="7673975" cy="576262"/>
          </a:xfrm>
        </p:spPr>
        <p:txBody>
          <a:bodyPr/>
          <a:lstStyle/>
          <a:p>
            <a:pPr eaLnBrk="1" hangingPunct="1"/>
            <a:r>
              <a:rPr lang="en-US" altLang="en-US" dirty="0"/>
              <a:t>Operating System Examples</a:t>
            </a:r>
          </a:p>
        </p:txBody>
      </p:sp>
      <p:sp>
        <p:nvSpPr>
          <p:cNvPr id="96258" name="Rectangle 3">
            <a:extLst>
              <a:ext uri="{FF2B5EF4-FFF2-40B4-BE49-F238E27FC236}">
                <a16:creationId xmlns:a16="http://schemas.microsoft.com/office/drawing/2014/main" id="{62E93B1B-E3ED-4356-9357-11040365D033}"/>
              </a:ext>
            </a:extLst>
          </p:cNvPr>
          <p:cNvSpPr>
            <a:spLocks noGrp="1" noChangeArrowheads="1"/>
          </p:cNvSpPr>
          <p:nvPr>
            <p:ph type="body" idx="4294967295"/>
          </p:nvPr>
        </p:nvSpPr>
        <p:spPr>
          <a:xfrm>
            <a:off x="806450" y="1233488"/>
            <a:ext cx="7469188" cy="4492625"/>
          </a:xfrm>
        </p:spPr>
        <p:txBody>
          <a:bodyPr/>
          <a:lstStyle/>
          <a:p>
            <a:r>
              <a:rPr lang="en-US" altLang="en-US"/>
              <a:t>Windows Threads</a:t>
            </a:r>
          </a:p>
          <a:p>
            <a:r>
              <a:rPr lang="en-US" altLang="en-US"/>
              <a:t>Linux Threads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Rectangle 2">
            <a:extLst>
              <a:ext uri="{FF2B5EF4-FFF2-40B4-BE49-F238E27FC236}">
                <a16:creationId xmlns:a16="http://schemas.microsoft.com/office/drawing/2014/main" id="{46D3DE18-7E7E-4C93-8C78-DD142B08CC88}"/>
              </a:ext>
            </a:extLst>
          </p:cNvPr>
          <p:cNvSpPr>
            <a:spLocks noGrp="1" noChangeArrowheads="1"/>
          </p:cNvSpPr>
          <p:nvPr>
            <p:ph type="title"/>
          </p:nvPr>
        </p:nvSpPr>
        <p:spPr>
          <a:xfrm>
            <a:off x="749300" y="228830"/>
            <a:ext cx="8499475" cy="576262"/>
          </a:xfrm>
        </p:spPr>
        <p:txBody>
          <a:bodyPr/>
          <a:lstStyle/>
          <a:p>
            <a:pPr eaLnBrk="1" hangingPunct="1"/>
            <a:r>
              <a:rPr lang="en-US" altLang="en-US" dirty="0"/>
              <a:t>Single and Multithreaded Processes</a:t>
            </a:r>
          </a:p>
        </p:txBody>
      </p:sp>
      <p:pic>
        <p:nvPicPr>
          <p:cNvPr id="12290" name="Picture 1">
            <a:extLst>
              <a:ext uri="{FF2B5EF4-FFF2-40B4-BE49-F238E27FC236}">
                <a16:creationId xmlns:a16="http://schemas.microsoft.com/office/drawing/2014/main" id="{0489C83A-880F-4FB0-8474-2FE1A357C54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49300" y="1282700"/>
            <a:ext cx="7626350" cy="4281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Rectangle 2">
            <a:extLst>
              <a:ext uri="{FF2B5EF4-FFF2-40B4-BE49-F238E27FC236}">
                <a16:creationId xmlns:a16="http://schemas.microsoft.com/office/drawing/2014/main" id="{119AA1B0-0B6B-4557-94CD-C696EC502A49}"/>
              </a:ext>
            </a:extLst>
          </p:cNvPr>
          <p:cNvSpPr>
            <a:spLocks noGrp="1" noChangeArrowheads="1"/>
          </p:cNvSpPr>
          <p:nvPr>
            <p:ph type="title"/>
          </p:nvPr>
        </p:nvSpPr>
        <p:spPr>
          <a:xfrm>
            <a:off x="457200" y="230641"/>
            <a:ext cx="8229600" cy="576262"/>
          </a:xfrm>
        </p:spPr>
        <p:txBody>
          <a:bodyPr/>
          <a:lstStyle/>
          <a:p>
            <a:pPr eaLnBrk="1" hangingPunct="1"/>
            <a:r>
              <a:rPr lang="en-US" altLang="en-US" dirty="0"/>
              <a:t>Windows Threads</a:t>
            </a:r>
          </a:p>
        </p:txBody>
      </p:sp>
      <p:sp>
        <p:nvSpPr>
          <p:cNvPr id="98306" name="Rectangle 3">
            <a:extLst>
              <a:ext uri="{FF2B5EF4-FFF2-40B4-BE49-F238E27FC236}">
                <a16:creationId xmlns:a16="http://schemas.microsoft.com/office/drawing/2014/main" id="{9A0C3CF5-1789-4524-A426-288D68408004}"/>
              </a:ext>
            </a:extLst>
          </p:cNvPr>
          <p:cNvSpPr>
            <a:spLocks noGrp="1" noChangeArrowheads="1"/>
          </p:cNvSpPr>
          <p:nvPr>
            <p:ph type="body" idx="1"/>
          </p:nvPr>
        </p:nvSpPr>
        <p:spPr>
          <a:xfrm>
            <a:off x="821095" y="1130300"/>
            <a:ext cx="7763068" cy="5141913"/>
          </a:xfrm>
        </p:spPr>
        <p:txBody>
          <a:bodyPr/>
          <a:lstStyle/>
          <a:p>
            <a:r>
              <a:rPr lang="en-US" altLang="en-US" dirty="0"/>
              <a:t>Windows API – primary API for Windows applications</a:t>
            </a:r>
          </a:p>
          <a:p>
            <a:r>
              <a:rPr lang="en-US" altLang="en-US" dirty="0"/>
              <a:t>Implements the one-to-one mapping, kernel-level</a:t>
            </a:r>
          </a:p>
          <a:p>
            <a:r>
              <a:rPr lang="en-US" altLang="en-US" dirty="0"/>
              <a:t>Each thread contains</a:t>
            </a:r>
          </a:p>
          <a:p>
            <a:pPr lvl="1"/>
            <a:r>
              <a:rPr lang="en-US" altLang="en-US" dirty="0"/>
              <a:t>A thread id</a:t>
            </a:r>
          </a:p>
          <a:p>
            <a:pPr lvl="1"/>
            <a:r>
              <a:rPr lang="en-US" altLang="en-US" dirty="0"/>
              <a:t>Register set representing state of processor</a:t>
            </a:r>
          </a:p>
          <a:p>
            <a:pPr lvl="1"/>
            <a:r>
              <a:rPr lang="en-US" altLang="en-US" dirty="0"/>
              <a:t>Separate user and kernel stacks for when thread runs in user mode or kernel mode</a:t>
            </a:r>
          </a:p>
          <a:p>
            <a:pPr lvl="1"/>
            <a:r>
              <a:rPr lang="en-US" altLang="en-US" dirty="0"/>
              <a:t>Private data storage area used by run-time libraries and dynamic link libraries (DLLs)</a:t>
            </a:r>
          </a:p>
          <a:p>
            <a:r>
              <a:rPr lang="en-US" altLang="en-US" dirty="0"/>
              <a:t>The register set, stacks, and private storage area are known as the </a:t>
            </a:r>
            <a:r>
              <a:rPr lang="en-US" altLang="en-US" b="1" dirty="0">
                <a:solidFill>
                  <a:srgbClr val="006699"/>
                </a:solidFill>
                <a:latin typeface="+mj-lt"/>
              </a:rPr>
              <a:t>context</a:t>
            </a:r>
            <a:r>
              <a:rPr lang="en-US" altLang="en-US" dirty="0">
                <a:solidFill>
                  <a:srgbClr val="3366FF"/>
                </a:solidFill>
              </a:rPr>
              <a:t> </a:t>
            </a:r>
            <a:r>
              <a:rPr lang="en-US" altLang="en-US" dirty="0"/>
              <a:t>of the thread</a:t>
            </a:r>
          </a:p>
          <a:p>
            <a:pPr>
              <a:buFont typeface="Monotype Sorts" pitchFamily="-84" charset="2"/>
              <a:buNone/>
            </a:pPr>
            <a:endParaRPr lang="en-US" altLang="en-US" dirty="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Rectangle 2">
            <a:extLst>
              <a:ext uri="{FF2B5EF4-FFF2-40B4-BE49-F238E27FC236}">
                <a16:creationId xmlns:a16="http://schemas.microsoft.com/office/drawing/2014/main" id="{706217A8-F3F8-485D-B043-6CC2F9CD5B47}"/>
              </a:ext>
            </a:extLst>
          </p:cNvPr>
          <p:cNvSpPr>
            <a:spLocks noGrp="1" noChangeArrowheads="1"/>
          </p:cNvSpPr>
          <p:nvPr>
            <p:ph type="title"/>
          </p:nvPr>
        </p:nvSpPr>
        <p:spPr>
          <a:xfrm>
            <a:off x="457200" y="230647"/>
            <a:ext cx="8229600" cy="576262"/>
          </a:xfrm>
        </p:spPr>
        <p:txBody>
          <a:bodyPr/>
          <a:lstStyle/>
          <a:p>
            <a:pPr eaLnBrk="1" hangingPunct="1"/>
            <a:r>
              <a:rPr lang="en-US" altLang="en-US" dirty="0"/>
              <a:t>Windows Threads (Cont.)</a:t>
            </a:r>
          </a:p>
        </p:txBody>
      </p:sp>
      <p:sp>
        <p:nvSpPr>
          <p:cNvPr id="100354" name="Rectangle 3">
            <a:extLst>
              <a:ext uri="{FF2B5EF4-FFF2-40B4-BE49-F238E27FC236}">
                <a16:creationId xmlns:a16="http://schemas.microsoft.com/office/drawing/2014/main" id="{80C93C6D-5B8E-43FC-AA4D-622881817ABB}"/>
              </a:ext>
            </a:extLst>
          </p:cNvPr>
          <p:cNvSpPr>
            <a:spLocks noGrp="1" noChangeArrowheads="1"/>
          </p:cNvSpPr>
          <p:nvPr>
            <p:ph type="body" idx="1"/>
          </p:nvPr>
        </p:nvSpPr>
        <p:spPr>
          <a:xfrm>
            <a:off x="827088" y="1206500"/>
            <a:ext cx="7701092" cy="5141913"/>
          </a:xfrm>
        </p:spPr>
        <p:txBody>
          <a:bodyPr/>
          <a:lstStyle/>
          <a:p>
            <a:r>
              <a:rPr lang="en-US" altLang="en-US" dirty="0"/>
              <a:t>The primary data structures of a thread include:</a:t>
            </a:r>
          </a:p>
          <a:p>
            <a:pPr lvl="1"/>
            <a:r>
              <a:rPr lang="en-US" altLang="en-US" dirty="0"/>
              <a:t>ETHREAD (executive thread block) – includes pointer to process to which thread belongs and to KTHREAD, in kernel space</a:t>
            </a:r>
          </a:p>
          <a:p>
            <a:pPr lvl="1"/>
            <a:r>
              <a:rPr lang="en-US" altLang="en-US" dirty="0"/>
              <a:t>KTHREAD (kernel thread block) – scheduling and synchronization info, kernel-mode stack, pointer to TEB, in kernel space</a:t>
            </a:r>
          </a:p>
          <a:p>
            <a:pPr lvl="1"/>
            <a:r>
              <a:rPr lang="en-US" altLang="en-US" dirty="0"/>
              <a:t>TEB (thread environment block) – thread id, user-mode stack, thread-local storage, in user space</a:t>
            </a:r>
          </a:p>
          <a:p>
            <a:pPr>
              <a:buFont typeface="Monotype Sorts" pitchFamily="-84" charset="2"/>
              <a:buNone/>
            </a:pPr>
            <a:endParaRPr lang="en-US" altLang="en-US" dirty="0"/>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Title 1">
            <a:extLst>
              <a:ext uri="{FF2B5EF4-FFF2-40B4-BE49-F238E27FC236}">
                <a16:creationId xmlns:a16="http://schemas.microsoft.com/office/drawing/2014/main" id="{58ED7928-B775-4E93-B427-ECD5DC52C874}"/>
              </a:ext>
            </a:extLst>
          </p:cNvPr>
          <p:cNvSpPr>
            <a:spLocks noGrp="1"/>
          </p:cNvSpPr>
          <p:nvPr>
            <p:ph type="title" idx="4294967295"/>
          </p:nvPr>
        </p:nvSpPr>
        <p:spPr>
          <a:xfrm>
            <a:off x="1151874" y="228830"/>
            <a:ext cx="7693025" cy="576262"/>
          </a:xfrm>
        </p:spPr>
        <p:txBody>
          <a:bodyPr/>
          <a:lstStyle/>
          <a:p>
            <a:pPr eaLnBrk="1" hangingPunct="1"/>
            <a:r>
              <a:rPr lang="en-US" altLang="en-US" dirty="0"/>
              <a:t>Windows Threads Data Structures</a:t>
            </a:r>
          </a:p>
        </p:txBody>
      </p:sp>
      <p:pic>
        <p:nvPicPr>
          <p:cNvPr id="102402" name="Picture 1">
            <a:extLst>
              <a:ext uri="{FF2B5EF4-FFF2-40B4-BE49-F238E27FC236}">
                <a16:creationId xmlns:a16="http://schemas.microsoft.com/office/drawing/2014/main" id="{484A094D-1D6D-4AEC-B6E2-DD851672B4D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578100" y="1498600"/>
            <a:ext cx="4306888" cy="415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49" name="Rectangle 2">
            <a:extLst>
              <a:ext uri="{FF2B5EF4-FFF2-40B4-BE49-F238E27FC236}">
                <a16:creationId xmlns:a16="http://schemas.microsoft.com/office/drawing/2014/main" id="{A83B2EB4-BA9F-4468-9748-66079CAC4F8E}"/>
              </a:ext>
            </a:extLst>
          </p:cNvPr>
          <p:cNvSpPr>
            <a:spLocks noGrp="1" noChangeArrowheads="1"/>
          </p:cNvSpPr>
          <p:nvPr>
            <p:ph type="title"/>
          </p:nvPr>
        </p:nvSpPr>
        <p:spPr>
          <a:xfrm>
            <a:off x="457200" y="225461"/>
            <a:ext cx="8229600" cy="576262"/>
          </a:xfrm>
        </p:spPr>
        <p:txBody>
          <a:bodyPr/>
          <a:lstStyle/>
          <a:p>
            <a:pPr eaLnBrk="1" hangingPunct="1"/>
            <a:r>
              <a:rPr lang="en-US" altLang="en-US" dirty="0"/>
              <a:t>Linux Threads</a:t>
            </a:r>
          </a:p>
        </p:txBody>
      </p:sp>
      <p:sp>
        <p:nvSpPr>
          <p:cNvPr id="44035" name="Rectangle 3">
            <a:extLst>
              <a:ext uri="{FF2B5EF4-FFF2-40B4-BE49-F238E27FC236}">
                <a16:creationId xmlns:a16="http://schemas.microsoft.com/office/drawing/2014/main" id="{89CC8EC9-347D-4989-9EE5-6AE0B546CD3A}"/>
              </a:ext>
            </a:extLst>
          </p:cNvPr>
          <p:cNvSpPr>
            <a:spLocks noGrp="1" noChangeArrowheads="1"/>
          </p:cNvSpPr>
          <p:nvPr>
            <p:ph type="body" idx="1"/>
          </p:nvPr>
        </p:nvSpPr>
        <p:spPr>
          <a:xfrm>
            <a:off x="877888" y="1092200"/>
            <a:ext cx="7594308" cy="4495800"/>
          </a:xfrm>
        </p:spPr>
        <p:txBody>
          <a:bodyPr/>
          <a:lstStyle/>
          <a:p>
            <a:pPr>
              <a:defRPr/>
            </a:pPr>
            <a:r>
              <a:rPr lang="en-US" altLang="en-US" dirty="0">
                <a:cs typeface="ＭＳ Ｐゴシック" charset="-128"/>
              </a:rPr>
              <a:t>Linux refers to them as </a:t>
            </a:r>
            <a:r>
              <a:rPr lang="en-US" altLang="en-US" b="1" i="1" dirty="0">
                <a:cs typeface="ＭＳ Ｐゴシック" charset="-128"/>
              </a:rPr>
              <a:t>tasks</a:t>
            </a:r>
            <a:r>
              <a:rPr lang="en-US" altLang="en-US" dirty="0">
                <a:cs typeface="ＭＳ Ｐゴシック" charset="-128"/>
              </a:rPr>
              <a:t> rather than </a:t>
            </a:r>
            <a:r>
              <a:rPr lang="en-US" altLang="en-US" b="1" i="1" dirty="0">
                <a:cs typeface="ＭＳ Ｐゴシック" charset="-128"/>
              </a:rPr>
              <a:t>threads</a:t>
            </a:r>
            <a:endParaRPr lang="en-US" altLang="en-US" dirty="0">
              <a:cs typeface="ＭＳ Ｐゴシック" charset="-128"/>
            </a:endParaRPr>
          </a:p>
          <a:p>
            <a:pPr>
              <a:defRPr/>
            </a:pPr>
            <a:r>
              <a:rPr lang="en-US" altLang="en-US" dirty="0">
                <a:cs typeface="ＭＳ Ｐゴシック" charset="-128"/>
              </a:rPr>
              <a:t>Thread creation is done through </a:t>
            </a:r>
            <a:r>
              <a:rPr lang="en-US" altLang="en-US" b="1" dirty="0">
                <a:latin typeface="Courier New" pitchFamily="49" charset="0"/>
                <a:cs typeface="Courier New" pitchFamily="49" charset="0"/>
              </a:rPr>
              <a:t>clone()</a:t>
            </a:r>
            <a:r>
              <a:rPr lang="en-US" altLang="en-US" dirty="0">
                <a:latin typeface="Courier New" pitchFamily="49" charset="0"/>
                <a:cs typeface="Courier New" pitchFamily="49" charset="0"/>
              </a:rPr>
              <a:t> </a:t>
            </a:r>
            <a:r>
              <a:rPr lang="en-US" altLang="en-US" dirty="0">
                <a:cs typeface="ＭＳ Ｐゴシック" charset="-128"/>
              </a:rPr>
              <a:t>system call</a:t>
            </a:r>
          </a:p>
          <a:p>
            <a:pPr>
              <a:defRPr/>
            </a:pPr>
            <a:r>
              <a:rPr lang="en-US" altLang="en-US" b="1" dirty="0">
                <a:latin typeface="Courier New" pitchFamily="49" charset="0"/>
                <a:cs typeface="Courier New" pitchFamily="49" charset="0"/>
              </a:rPr>
              <a:t>clone() </a:t>
            </a:r>
            <a:r>
              <a:rPr lang="en-US" altLang="en-US" dirty="0">
                <a:cs typeface="ＭＳ Ｐゴシック" charset="-128"/>
              </a:rPr>
              <a:t>allows a child task to share the address space of the parent task (process)</a:t>
            </a:r>
          </a:p>
          <a:p>
            <a:pPr lvl="1">
              <a:defRPr/>
            </a:pPr>
            <a:r>
              <a:rPr lang="en-US" altLang="en-US" dirty="0"/>
              <a:t>Flags control behavior</a:t>
            </a:r>
          </a:p>
          <a:p>
            <a:pPr lvl="1">
              <a:defRPr/>
            </a:pPr>
            <a:endParaRPr lang="en-US" altLang="en-US" dirty="0"/>
          </a:p>
          <a:p>
            <a:pPr lvl="1">
              <a:defRPr/>
            </a:pPr>
            <a:endParaRPr lang="en-US" altLang="en-US" dirty="0"/>
          </a:p>
          <a:p>
            <a:pPr lvl="1">
              <a:defRPr/>
            </a:pPr>
            <a:endParaRPr lang="en-US" altLang="en-US" dirty="0"/>
          </a:p>
          <a:p>
            <a:pPr marL="457200" lvl="1" indent="0">
              <a:buFont typeface="Monotype Sorts" pitchFamily="-84" charset="2"/>
              <a:buNone/>
              <a:defRPr/>
            </a:pPr>
            <a:endParaRPr lang="en-US" altLang="en-US" dirty="0"/>
          </a:p>
          <a:p>
            <a:pPr>
              <a:buFont typeface="Monotype Sorts" pitchFamily="-84" charset="2"/>
              <a:buNone/>
              <a:defRPr/>
            </a:pPr>
            <a:endParaRPr lang="en-US" altLang="en-US" dirty="0">
              <a:latin typeface="Courier New" pitchFamily="49" charset="0"/>
              <a:cs typeface="Courier New" pitchFamily="49" charset="0"/>
            </a:endParaRPr>
          </a:p>
          <a:p>
            <a:pPr>
              <a:defRPr/>
            </a:pPr>
            <a:r>
              <a:rPr lang="en-US" altLang="en-US" b="1" dirty="0" err="1">
                <a:latin typeface="Courier New" pitchFamily="49" charset="0"/>
                <a:cs typeface="Courier New" pitchFamily="49" charset="0"/>
              </a:rPr>
              <a:t>struct</a:t>
            </a:r>
            <a:r>
              <a:rPr lang="en-US" altLang="en-US" b="1" dirty="0">
                <a:latin typeface="Courier New" pitchFamily="49" charset="0"/>
                <a:cs typeface="Courier New" pitchFamily="49" charset="0"/>
              </a:rPr>
              <a:t> </a:t>
            </a:r>
            <a:r>
              <a:rPr lang="en-US" altLang="en-US" b="1" dirty="0" err="1">
                <a:latin typeface="Courier New" pitchFamily="49" charset="0"/>
                <a:cs typeface="Courier New" pitchFamily="49" charset="0"/>
              </a:rPr>
              <a:t>task_struct</a:t>
            </a:r>
            <a:r>
              <a:rPr lang="en-US" altLang="en-US" b="1" dirty="0">
                <a:latin typeface="Courier New" pitchFamily="49" charset="0"/>
                <a:cs typeface="Courier New" pitchFamily="49" charset="0"/>
              </a:rPr>
              <a:t> </a:t>
            </a:r>
            <a:r>
              <a:rPr lang="en-US" altLang="en-US" dirty="0">
                <a:cs typeface="Courier New" pitchFamily="49" charset="0"/>
              </a:rPr>
              <a:t>points to process data structures (shared or unique)</a:t>
            </a:r>
            <a:endParaRPr lang="en-US" altLang="en-US" dirty="0">
              <a:latin typeface="Courier New" pitchFamily="49" charset="0"/>
              <a:cs typeface="Courier New" pitchFamily="49" charset="0"/>
            </a:endParaRPr>
          </a:p>
          <a:p>
            <a:pPr>
              <a:defRPr/>
            </a:pPr>
            <a:endParaRPr lang="en-US" altLang="en-US" dirty="0">
              <a:cs typeface="ＭＳ Ｐゴシック" charset="-128"/>
            </a:endParaRPr>
          </a:p>
        </p:txBody>
      </p:sp>
      <p:pic>
        <p:nvPicPr>
          <p:cNvPr id="104451" name="Picture 1">
            <a:extLst>
              <a:ext uri="{FF2B5EF4-FFF2-40B4-BE49-F238E27FC236}">
                <a16:creationId xmlns:a16="http://schemas.microsoft.com/office/drawing/2014/main" id="{4A30D8FF-ECBB-4EF4-9DE7-A53BC09DF08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616200" y="3032125"/>
            <a:ext cx="3954463" cy="144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7" name="Rectangle 2">
            <a:extLst>
              <a:ext uri="{FF2B5EF4-FFF2-40B4-BE49-F238E27FC236}">
                <a16:creationId xmlns:a16="http://schemas.microsoft.com/office/drawing/2014/main" id="{1A4E1028-A5C4-45A4-B6C0-DFAAAFA6FD84}"/>
              </a:ext>
            </a:extLst>
          </p:cNvPr>
          <p:cNvSpPr>
            <a:spLocks noGrp="1" noChangeArrowheads="1"/>
          </p:cNvSpPr>
          <p:nvPr>
            <p:ph type="ctrTitle"/>
          </p:nvPr>
        </p:nvSpPr>
        <p:spPr>
          <a:xfrm>
            <a:off x="685800" y="795338"/>
            <a:ext cx="7772400" cy="2127250"/>
          </a:xfrm>
        </p:spPr>
        <p:txBody>
          <a:bodyPr/>
          <a:lstStyle/>
          <a:p>
            <a:pPr eaLnBrk="1" hangingPunct="1"/>
            <a:r>
              <a:rPr lang="en-US" altLang="en-US"/>
              <a:t>End of Chapter 4</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Title 1">
            <a:extLst>
              <a:ext uri="{FF2B5EF4-FFF2-40B4-BE49-F238E27FC236}">
                <a16:creationId xmlns:a16="http://schemas.microsoft.com/office/drawing/2014/main" id="{FE08425D-ED51-450A-B441-45E2EB4CE289}"/>
              </a:ext>
            </a:extLst>
          </p:cNvPr>
          <p:cNvSpPr>
            <a:spLocks noGrp="1"/>
          </p:cNvSpPr>
          <p:nvPr>
            <p:ph type="title"/>
          </p:nvPr>
        </p:nvSpPr>
        <p:spPr>
          <a:xfrm>
            <a:off x="885825" y="168870"/>
            <a:ext cx="8229600" cy="576262"/>
          </a:xfrm>
        </p:spPr>
        <p:txBody>
          <a:bodyPr/>
          <a:lstStyle/>
          <a:p>
            <a:pPr eaLnBrk="1" hangingPunct="1"/>
            <a:r>
              <a:rPr lang="en-US" altLang="en-US" dirty="0"/>
              <a:t>Multithreaded Server Architecture</a:t>
            </a:r>
          </a:p>
        </p:txBody>
      </p:sp>
      <p:pic>
        <p:nvPicPr>
          <p:cNvPr id="14338" name="Picture 1">
            <a:extLst>
              <a:ext uri="{FF2B5EF4-FFF2-40B4-BE49-F238E27FC236}">
                <a16:creationId xmlns:a16="http://schemas.microsoft.com/office/drawing/2014/main" id="{CF5D0D58-5C7A-45B8-AD7F-B5E9EF91996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84200" y="2006600"/>
            <a:ext cx="7966075" cy="284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2">
            <a:extLst>
              <a:ext uri="{FF2B5EF4-FFF2-40B4-BE49-F238E27FC236}">
                <a16:creationId xmlns:a16="http://schemas.microsoft.com/office/drawing/2014/main" id="{CB64F3E7-BE56-4BF5-89DF-866E7EA88B71}"/>
              </a:ext>
            </a:extLst>
          </p:cNvPr>
          <p:cNvSpPr>
            <a:spLocks noGrp="1" noChangeArrowheads="1"/>
          </p:cNvSpPr>
          <p:nvPr>
            <p:ph type="title"/>
          </p:nvPr>
        </p:nvSpPr>
        <p:spPr>
          <a:xfrm>
            <a:off x="862013" y="481242"/>
            <a:ext cx="6951662" cy="312738"/>
          </a:xfrm>
        </p:spPr>
        <p:txBody>
          <a:bodyPr/>
          <a:lstStyle/>
          <a:p>
            <a:pPr eaLnBrk="1" hangingPunct="1"/>
            <a:r>
              <a:rPr lang="en-US" altLang="en-US" dirty="0"/>
              <a:t>Benefits</a:t>
            </a:r>
          </a:p>
        </p:txBody>
      </p:sp>
      <p:sp>
        <p:nvSpPr>
          <p:cNvPr id="16386" name="Rectangle 3">
            <a:extLst>
              <a:ext uri="{FF2B5EF4-FFF2-40B4-BE49-F238E27FC236}">
                <a16:creationId xmlns:a16="http://schemas.microsoft.com/office/drawing/2014/main" id="{AEFC87E0-114C-4BFC-8B34-FD5EF6B87DCF}"/>
              </a:ext>
            </a:extLst>
          </p:cNvPr>
          <p:cNvSpPr>
            <a:spLocks noGrp="1" noChangeArrowheads="1"/>
          </p:cNvSpPr>
          <p:nvPr>
            <p:ph type="body" idx="1"/>
          </p:nvPr>
        </p:nvSpPr>
        <p:spPr>
          <a:xfrm>
            <a:off x="806450" y="1233488"/>
            <a:ext cx="7207250" cy="4530725"/>
          </a:xfrm>
        </p:spPr>
        <p:txBody>
          <a:bodyPr/>
          <a:lstStyle/>
          <a:p>
            <a:r>
              <a:rPr lang="en-US" altLang="en-US" b="1" dirty="0"/>
              <a:t>Responsiveness – </a:t>
            </a:r>
            <a:r>
              <a:rPr lang="en-US" altLang="en-US" dirty="0"/>
              <a:t>may allow continued execution if part of process is blocked, especially important for user interfaces</a:t>
            </a:r>
          </a:p>
          <a:p>
            <a:r>
              <a:rPr lang="en-US" altLang="en-US" b="1" dirty="0"/>
              <a:t>Resource Sharing – </a:t>
            </a:r>
            <a:r>
              <a:rPr lang="en-US" altLang="en-US" dirty="0"/>
              <a:t>threads share resources of process, easier than shared memory or message passing</a:t>
            </a:r>
          </a:p>
          <a:p>
            <a:r>
              <a:rPr lang="en-US" altLang="en-US" b="1" dirty="0"/>
              <a:t>Economy – </a:t>
            </a:r>
            <a:r>
              <a:rPr lang="en-US" altLang="en-US" dirty="0"/>
              <a:t>cheaper than process creation, thread switching lower overhead than context switching</a:t>
            </a:r>
          </a:p>
          <a:p>
            <a:r>
              <a:rPr lang="en-US" altLang="en-US" b="1" dirty="0"/>
              <a:t>Scalability – </a:t>
            </a:r>
            <a:r>
              <a:rPr lang="en-US" altLang="en-US" dirty="0"/>
              <a:t>process can take advantage of multicore architectures</a:t>
            </a:r>
            <a:br>
              <a:rPr lang="en-US" altLang="en-US" dirty="0"/>
            </a:br>
            <a:endParaRPr lang="en-US" altLang="en-US" dirty="0"/>
          </a:p>
          <a:p>
            <a:endParaRPr lang="en-US" altLang="en-US" b="1"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le 1">
            <a:extLst>
              <a:ext uri="{FF2B5EF4-FFF2-40B4-BE49-F238E27FC236}">
                <a16:creationId xmlns:a16="http://schemas.microsoft.com/office/drawing/2014/main" id="{5DAE641A-82E5-4706-A422-7614EF045674}"/>
              </a:ext>
            </a:extLst>
          </p:cNvPr>
          <p:cNvSpPr>
            <a:spLocks noGrp="1"/>
          </p:cNvSpPr>
          <p:nvPr>
            <p:ph type="title"/>
          </p:nvPr>
        </p:nvSpPr>
        <p:spPr>
          <a:xfrm>
            <a:off x="1012825" y="222868"/>
            <a:ext cx="7673975" cy="576262"/>
          </a:xfrm>
        </p:spPr>
        <p:txBody>
          <a:bodyPr/>
          <a:lstStyle/>
          <a:p>
            <a:pPr eaLnBrk="1" hangingPunct="1"/>
            <a:r>
              <a:rPr lang="en-US" altLang="en-US" dirty="0"/>
              <a:t>Multicore Programming</a:t>
            </a:r>
          </a:p>
        </p:txBody>
      </p:sp>
      <p:sp>
        <p:nvSpPr>
          <p:cNvPr id="18434" name="Content Placeholder 2">
            <a:extLst>
              <a:ext uri="{FF2B5EF4-FFF2-40B4-BE49-F238E27FC236}">
                <a16:creationId xmlns:a16="http://schemas.microsoft.com/office/drawing/2014/main" id="{A7143B20-81F4-4C44-95F8-D8F686F2F4F7}"/>
              </a:ext>
            </a:extLst>
          </p:cNvPr>
          <p:cNvSpPr>
            <a:spLocks noGrp="1"/>
          </p:cNvSpPr>
          <p:nvPr>
            <p:ph idx="1"/>
          </p:nvPr>
        </p:nvSpPr>
        <p:spPr>
          <a:xfrm>
            <a:off x="808002" y="1208088"/>
            <a:ext cx="7723188" cy="4530725"/>
          </a:xfrm>
        </p:spPr>
        <p:txBody>
          <a:bodyPr/>
          <a:lstStyle/>
          <a:p>
            <a:r>
              <a:rPr lang="en-US" altLang="en-US" b="1" dirty="0">
                <a:solidFill>
                  <a:srgbClr val="006699"/>
                </a:solidFill>
                <a:latin typeface="+mj-lt"/>
              </a:rPr>
              <a:t>Multicore</a:t>
            </a:r>
            <a:r>
              <a:rPr lang="en-US" altLang="en-US" dirty="0"/>
              <a:t> or </a:t>
            </a:r>
            <a:r>
              <a:rPr lang="en-US" altLang="en-US" b="1" dirty="0">
                <a:solidFill>
                  <a:srgbClr val="006699"/>
                </a:solidFill>
                <a:latin typeface="+mj-lt"/>
              </a:rPr>
              <a:t>multiprocessor</a:t>
            </a:r>
            <a:r>
              <a:rPr lang="en-US" altLang="en-US" dirty="0"/>
              <a:t> systems putting pressure on programmers, challenges include:</a:t>
            </a:r>
          </a:p>
          <a:p>
            <a:pPr lvl="1"/>
            <a:r>
              <a:rPr lang="en-US" altLang="en-US" b="1" dirty="0"/>
              <a:t>Dividing activities</a:t>
            </a:r>
          </a:p>
          <a:p>
            <a:pPr lvl="1"/>
            <a:r>
              <a:rPr lang="en-US" altLang="en-US" b="1" dirty="0"/>
              <a:t>Balance</a:t>
            </a:r>
          </a:p>
          <a:p>
            <a:pPr lvl="1"/>
            <a:r>
              <a:rPr lang="en-US" altLang="en-US" b="1" dirty="0"/>
              <a:t>Data splitting</a:t>
            </a:r>
          </a:p>
          <a:p>
            <a:pPr lvl="1"/>
            <a:r>
              <a:rPr lang="en-US" altLang="en-US" b="1" dirty="0"/>
              <a:t>Data dependency</a:t>
            </a:r>
          </a:p>
          <a:p>
            <a:pPr lvl="1"/>
            <a:r>
              <a:rPr lang="en-US" altLang="en-US" b="1" dirty="0"/>
              <a:t>Testing and debugging</a:t>
            </a:r>
          </a:p>
          <a:p>
            <a:r>
              <a:rPr lang="en-US" altLang="en-US" b="1" i="1" dirty="0"/>
              <a:t>Parallelism</a:t>
            </a:r>
            <a:r>
              <a:rPr lang="en-US" altLang="en-US" dirty="0"/>
              <a:t> implies a system can perform more than one task simultaneously</a:t>
            </a:r>
          </a:p>
          <a:p>
            <a:r>
              <a:rPr lang="en-US" altLang="en-US" b="1" i="1" dirty="0"/>
              <a:t>Concurrency</a:t>
            </a:r>
            <a:r>
              <a:rPr lang="en-US" altLang="en-US" dirty="0"/>
              <a:t> supports more than one task making progress</a:t>
            </a:r>
          </a:p>
          <a:p>
            <a:pPr lvl="1"/>
            <a:r>
              <a:rPr lang="en-US" altLang="en-US" dirty="0"/>
              <a:t>Single processor / core, scheduler providing concurrency</a:t>
            </a:r>
          </a:p>
          <a:p>
            <a:pPr lvl="1">
              <a:buFont typeface="Monotype Sorts" pitchFamily="-84" charset="2"/>
              <a:buNone/>
            </a:pPr>
            <a:endParaRPr lang="en-US" altLang="en-US" dirty="0"/>
          </a:p>
          <a:p>
            <a:pPr lvl="1">
              <a:buFont typeface="Monotype Sorts" pitchFamily="-84" charset="2"/>
              <a:buNone/>
            </a:pPr>
            <a:endParaRPr lang="en-US" altLang="en-US" dirty="0"/>
          </a:p>
        </p:txBody>
      </p:sp>
    </p:spTree>
  </p:cSld>
  <p:clrMapOvr>
    <a:masterClrMapping/>
  </p:clrMapOvr>
</p:sld>
</file>

<file path=ppt/theme/theme1.xml><?xml version="1.0" encoding="utf-8"?>
<a:theme xmlns:a="http://schemas.openxmlformats.org/drawingml/2006/main" name="os-8">
  <a:themeElements>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fontScheme name="os-8">
      <a:majorFont>
        <a:latin typeface="Arial"/>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lnDef>
  </a:objectDefaults>
  <a:extraClrSchemeLst>
    <a:extraClrScheme>
      <a:clrScheme name="os-8 1">
        <a:dk1>
          <a:srgbClr val="006699"/>
        </a:dk1>
        <a:lt1>
          <a:srgbClr val="FFFFFF"/>
        </a:lt1>
        <a:dk2>
          <a:srgbClr val="000000"/>
        </a:dk2>
        <a:lt2>
          <a:srgbClr val="99FF99"/>
        </a:lt2>
        <a:accent1>
          <a:srgbClr val="00CC99"/>
        </a:accent1>
        <a:accent2>
          <a:srgbClr val="009999"/>
        </a:accent2>
        <a:accent3>
          <a:srgbClr val="AAAAAA"/>
        </a:accent3>
        <a:accent4>
          <a:srgbClr val="DADADA"/>
        </a:accent4>
        <a:accent5>
          <a:srgbClr val="AAE2CA"/>
        </a:accent5>
        <a:accent6>
          <a:srgbClr val="008A8A"/>
        </a:accent6>
        <a:hlink>
          <a:srgbClr val="0066FF"/>
        </a:hlink>
        <a:folHlink>
          <a:srgbClr val="989CBA"/>
        </a:folHlink>
      </a:clrScheme>
      <a:clrMap bg1="dk2" tx1="lt1" bg2="dk1" tx2="lt2" accent1="accent1" accent2="accent2" accent3="accent3" accent4="accent4" accent5="accent5" accent6="accent6" hlink="hlink" folHlink="folHlink"/>
    </a:extraClrScheme>
    <a:extraClrScheme>
      <a:clrScheme name="os-8 2">
        <a:dk1>
          <a:srgbClr val="808000"/>
        </a:dk1>
        <a:lt1>
          <a:srgbClr val="FFFFFF"/>
        </a:lt1>
        <a:dk2>
          <a:srgbClr val="5C271E"/>
        </a:dk2>
        <a:lt2>
          <a:srgbClr val="FFDD89"/>
        </a:lt2>
        <a:accent1>
          <a:srgbClr val="CC6600"/>
        </a:accent1>
        <a:accent2>
          <a:srgbClr val="CC9900"/>
        </a:accent2>
        <a:accent3>
          <a:srgbClr val="B5ACAB"/>
        </a:accent3>
        <a:accent4>
          <a:srgbClr val="DADADA"/>
        </a:accent4>
        <a:accent5>
          <a:srgbClr val="E2B8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3">
        <a:dk1>
          <a:srgbClr val="763B00"/>
        </a:dk1>
        <a:lt1>
          <a:srgbClr val="FFFFFF"/>
        </a:lt1>
        <a:dk2>
          <a:srgbClr val="330000"/>
        </a:dk2>
        <a:lt2>
          <a:srgbClr val="CC9900"/>
        </a:lt2>
        <a:accent1>
          <a:srgbClr val="FFCC00"/>
        </a:accent1>
        <a:accent2>
          <a:srgbClr val="CC3300"/>
        </a:accent2>
        <a:accent3>
          <a:srgbClr val="ADAAAA"/>
        </a:accent3>
        <a:accent4>
          <a:srgbClr val="DADADA"/>
        </a:accent4>
        <a:accent5>
          <a:srgbClr val="FFE2AA"/>
        </a:accent5>
        <a:accent6>
          <a:srgbClr val="B92D00"/>
        </a:accent6>
        <a:hlink>
          <a:srgbClr val="666699"/>
        </a:hlink>
        <a:folHlink>
          <a:srgbClr val="999966"/>
        </a:folHlink>
      </a:clrScheme>
      <a:clrMap bg1="dk2" tx1="lt1" bg2="dk1" tx2="lt2" accent1="accent1" accent2="accent2" accent3="accent3" accent4="accent4" accent5="accent5" accent6="accent6" hlink="hlink" folHlink="folHlink"/>
    </a:extraClrScheme>
    <a:extraClrScheme>
      <a:clrScheme name="os-8 4">
        <a:dk1>
          <a:srgbClr val="6D3696"/>
        </a:dk1>
        <a:lt1>
          <a:srgbClr val="FFFFFF"/>
        </a:lt1>
        <a:dk2>
          <a:srgbClr val="51255D"/>
        </a:dk2>
        <a:lt2>
          <a:srgbClr val="FFFFCC"/>
        </a:lt2>
        <a:accent1>
          <a:srgbClr val="666699"/>
        </a:accent1>
        <a:accent2>
          <a:srgbClr val="800080"/>
        </a:accent2>
        <a:accent3>
          <a:srgbClr val="B3ACB6"/>
        </a:accent3>
        <a:accent4>
          <a:srgbClr val="DADADA"/>
        </a:accent4>
        <a:accent5>
          <a:srgbClr val="B8B8CA"/>
        </a:accent5>
        <a:accent6>
          <a:srgbClr val="730073"/>
        </a:accent6>
        <a:hlink>
          <a:srgbClr val="CCCC00"/>
        </a:hlink>
        <a:folHlink>
          <a:srgbClr val="A3A274"/>
        </a:folHlink>
      </a:clrScheme>
      <a:clrMap bg1="dk2" tx1="lt1" bg2="dk1" tx2="lt2" accent1="accent1" accent2="accent2" accent3="accent3" accent4="accent4" accent5="accent5" accent6="accent6" hlink="hlink" folHlink="folHlink"/>
    </a:extraClrScheme>
    <a:extraClrScheme>
      <a:clrScheme name="os-8 5">
        <a:dk1>
          <a:srgbClr val="CC6600"/>
        </a:dk1>
        <a:lt1>
          <a:srgbClr val="FFFFFF"/>
        </a:lt1>
        <a:dk2>
          <a:srgbClr val="4A553B"/>
        </a:dk2>
        <a:lt2>
          <a:srgbClr val="FFBF1F"/>
        </a:lt2>
        <a:accent1>
          <a:srgbClr val="FFCC00"/>
        </a:accent1>
        <a:accent2>
          <a:srgbClr val="CC9900"/>
        </a:accent2>
        <a:accent3>
          <a:srgbClr val="B1B4AF"/>
        </a:accent3>
        <a:accent4>
          <a:srgbClr val="DADADA"/>
        </a:accent4>
        <a:accent5>
          <a:srgbClr val="FFE2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6">
        <a:dk1>
          <a:srgbClr val="000000"/>
        </a:dk1>
        <a:lt1>
          <a:srgbClr val="FFFFFF"/>
        </a:lt1>
        <a:dk2>
          <a:srgbClr val="666699"/>
        </a:dk2>
        <a:lt2>
          <a:srgbClr val="FFCC00"/>
        </a:lt2>
        <a:accent1>
          <a:srgbClr val="FF9900"/>
        </a:accent1>
        <a:accent2>
          <a:srgbClr val="FF0000"/>
        </a:accent2>
        <a:accent3>
          <a:srgbClr val="FFFFFF"/>
        </a:accent3>
        <a:accent4>
          <a:srgbClr val="000000"/>
        </a:accent4>
        <a:accent5>
          <a:srgbClr val="FFCAAA"/>
        </a:accent5>
        <a:accent6>
          <a:srgbClr val="E70000"/>
        </a:accent6>
        <a:hlink>
          <a:srgbClr val="666699"/>
        </a:hlink>
        <a:folHlink>
          <a:srgbClr val="999966"/>
        </a:folHlink>
      </a:clrScheme>
      <a:clrMap bg1="lt1" tx1="dk1" bg2="lt2" tx2="dk2" accent1="accent1" accent2="accent2" accent3="accent3" accent4="accent4" accent5="accent5" accent6="accent6" hlink="hlink" folHlink="folHlink"/>
    </a:extraClrScheme>
    <a:extraClrScheme>
      <a:clrScheme name="os-8 7">
        <a:dk1>
          <a:srgbClr val="000000"/>
        </a:dk1>
        <a:lt1>
          <a:srgbClr val="FFFFFF"/>
        </a:lt1>
        <a:dk2>
          <a:srgbClr val="CC3300"/>
        </a:dk2>
        <a:lt2>
          <a:srgbClr val="663300"/>
        </a:lt2>
        <a:accent1>
          <a:srgbClr val="FFCC00"/>
        </a:accent1>
        <a:accent2>
          <a:srgbClr val="CC6600"/>
        </a:accent2>
        <a:accent3>
          <a:srgbClr val="FFFFFF"/>
        </a:accent3>
        <a:accent4>
          <a:srgbClr val="000000"/>
        </a:accent4>
        <a:accent5>
          <a:srgbClr val="FFE2AA"/>
        </a:accent5>
        <a:accent6>
          <a:srgbClr val="B95C00"/>
        </a:accent6>
        <a:hlink>
          <a:srgbClr val="CC9900"/>
        </a:hlink>
        <a:folHlink>
          <a:srgbClr val="996633"/>
        </a:folHlink>
      </a:clrScheme>
      <a:clrMap bg1="lt1" tx1="dk1" bg2="lt2" tx2="dk2" accent1="accent1" accent2="accent2" accent3="accent3" accent4="accent4" accent5="accent5" accent6="accent6" hlink="hlink" folHlink="folHlink"/>
    </a:extraClrScheme>
    <a:extraClrScheme>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OS8</Template>
  <TotalTime>15482</TotalTime>
  <Words>2146</Words>
  <Application>Microsoft Office PowerPoint</Application>
  <PresentationFormat>On-screen Show (4:3)</PresentationFormat>
  <Paragraphs>349</Paragraphs>
  <Slides>64</Slides>
  <Notes>39</Notes>
  <HiddenSlides>0</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64</vt:i4>
      </vt:variant>
    </vt:vector>
  </HeadingPairs>
  <TitlesOfParts>
    <vt:vector size="77" baseType="lpstr">
      <vt:lpstr>ＭＳ Ｐゴシック</vt:lpstr>
      <vt:lpstr>ＭＳ Ｐゴシック</vt:lpstr>
      <vt:lpstr>Arial</vt:lpstr>
      <vt:lpstr>Calibri</vt:lpstr>
      <vt:lpstr>Courier New</vt:lpstr>
      <vt:lpstr>Helvetica</vt:lpstr>
      <vt:lpstr>Monotype Sorts</vt:lpstr>
      <vt:lpstr>Times New Roman</vt:lpstr>
      <vt:lpstr>Verdana</vt:lpstr>
      <vt:lpstr>Webdings</vt:lpstr>
      <vt:lpstr>Wingdings</vt:lpstr>
      <vt:lpstr>os-8</vt:lpstr>
      <vt:lpstr>Office Theme</vt:lpstr>
      <vt:lpstr>Chương 4: Tiểu trình và Đồng thời</vt:lpstr>
      <vt:lpstr>Ghi chú về bản quyền</vt:lpstr>
      <vt:lpstr>Outline</vt:lpstr>
      <vt:lpstr>Objectives</vt:lpstr>
      <vt:lpstr>Motivation</vt:lpstr>
      <vt:lpstr>Single and Multithreaded Processes</vt:lpstr>
      <vt:lpstr>Multithreaded Server Architecture</vt:lpstr>
      <vt:lpstr>Benefits</vt:lpstr>
      <vt:lpstr>Multicore Programming</vt:lpstr>
      <vt:lpstr>Concurrency vs. Parallelism</vt:lpstr>
      <vt:lpstr>Multicore Programming</vt:lpstr>
      <vt:lpstr>Data and Task Parallelism</vt:lpstr>
      <vt:lpstr>Amdahl’s Law</vt:lpstr>
      <vt:lpstr>Amdahl’s Law</vt:lpstr>
      <vt:lpstr>User Threads and Kernel Threads</vt:lpstr>
      <vt:lpstr>User and Kernel Threads</vt:lpstr>
      <vt:lpstr>Multithreading Models</vt:lpstr>
      <vt:lpstr>Many-to-One</vt:lpstr>
      <vt:lpstr>One-to-One</vt:lpstr>
      <vt:lpstr>Many-to-Many Model</vt:lpstr>
      <vt:lpstr>Two-level Model</vt:lpstr>
      <vt:lpstr>Thread Libraries</vt:lpstr>
      <vt:lpstr>Pthreads</vt:lpstr>
      <vt:lpstr>Pthreads Example</vt:lpstr>
      <vt:lpstr>Pthreads Example (Cont.)</vt:lpstr>
      <vt:lpstr>Pthreads Code for Joining 10 Threads</vt:lpstr>
      <vt:lpstr>Windows  Multithreaded C Program</vt:lpstr>
      <vt:lpstr>Windows  Multithreaded C Program (Cont.)</vt:lpstr>
      <vt:lpstr>Java Threads</vt:lpstr>
      <vt:lpstr>Java Threads</vt:lpstr>
      <vt:lpstr>Java Executor Framework</vt:lpstr>
      <vt:lpstr>Java Executor Framework</vt:lpstr>
      <vt:lpstr>Java Executor Framework (Cont.)</vt:lpstr>
      <vt:lpstr>Implicit Threading</vt:lpstr>
      <vt:lpstr>Thread Pools</vt:lpstr>
      <vt:lpstr>Java Thread Pools</vt:lpstr>
      <vt:lpstr>Java Thread Pools (Cont.)</vt:lpstr>
      <vt:lpstr>Fork-Join Parallelism</vt:lpstr>
      <vt:lpstr>Fork-Join Parallelism</vt:lpstr>
      <vt:lpstr>Fork-Join Parallelism</vt:lpstr>
      <vt:lpstr>Fork-Join Parallelism in Java</vt:lpstr>
      <vt:lpstr>Fork-Join Parallelism in Java</vt:lpstr>
      <vt:lpstr>Fork-Join Parallelism in Java</vt:lpstr>
      <vt:lpstr>OpenMP</vt:lpstr>
      <vt:lpstr>PowerPoint Presentation</vt:lpstr>
      <vt:lpstr>Grand Central Dispatch</vt:lpstr>
      <vt:lpstr>Grand Central Dispatch</vt:lpstr>
      <vt:lpstr>Grand Central Dispatch</vt:lpstr>
      <vt:lpstr>Intel Threading Building Blocks (TBB)</vt:lpstr>
      <vt:lpstr>Threading Issues</vt:lpstr>
      <vt:lpstr>Semantics of fork() and exec()</vt:lpstr>
      <vt:lpstr>Signal Handling</vt:lpstr>
      <vt:lpstr>Signal Handling (Cont.)</vt:lpstr>
      <vt:lpstr>Thread Cancellation</vt:lpstr>
      <vt:lpstr>Thread Cancellation (Cont.)</vt:lpstr>
      <vt:lpstr>Thread Cancellation in Java</vt:lpstr>
      <vt:lpstr>Thread-Local Storage</vt:lpstr>
      <vt:lpstr>Scheduler Activations</vt:lpstr>
      <vt:lpstr>Operating System Examples</vt:lpstr>
      <vt:lpstr>Windows Threads</vt:lpstr>
      <vt:lpstr>Windows Threads (Cont.)</vt:lpstr>
      <vt:lpstr>Windows Threads Data Structures</vt:lpstr>
      <vt:lpstr>Linux Threads</vt:lpstr>
      <vt:lpstr>End of Chapter 4</vt:lpstr>
    </vt:vector>
  </TitlesOfParts>
  <Company>Lucent Technologies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2.01</dc:title>
  <dc:creator>Lucent End User</dc:creator>
  <cp:lastModifiedBy>Tran Trung Tin</cp:lastModifiedBy>
  <cp:revision>226</cp:revision>
  <cp:lastPrinted>2013-09-10T17:57:57Z</cp:lastPrinted>
  <dcterms:created xsi:type="dcterms:W3CDTF">2011-01-13T23:43:38Z</dcterms:created>
  <dcterms:modified xsi:type="dcterms:W3CDTF">2020-07-31T04:24:26Z</dcterms:modified>
</cp:coreProperties>
</file>